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56" r:id="rId2"/>
    <p:sldId id="359" r:id="rId3"/>
    <p:sldId id="362" r:id="rId4"/>
    <p:sldId id="360" r:id="rId5"/>
    <p:sldId id="361" r:id="rId6"/>
    <p:sldId id="358" r:id="rId7"/>
    <p:sldId id="339" r:id="rId8"/>
    <p:sldId id="306" r:id="rId9"/>
    <p:sldId id="307" r:id="rId10"/>
    <p:sldId id="308" r:id="rId11"/>
    <p:sldId id="309" r:id="rId12"/>
    <p:sldId id="304" r:id="rId13"/>
    <p:sldId id="305" r:id="rId14"/>
    <p:sldId id="338" r:id="rId15"/>
    <p:sldId id="311" r:id="rId16"/>
    <p:sldId id="312" r:id="rId17"/>
    <p:sldId id="337" r:id="rId18"/>
    <p:sldId id="310" r:id="rId19"/>
    <p:sldId id="313" r:id="rId20"/>
    <p:sldId id="336" r:id="rId21"/>
    <p:sldId id="314" r:id="rId22"/>
    <p:sldId id="346" r:id="rId23"/>
    <p:sldId id="315" r:id="rId24"/>
    <p:sldId id="318" r:id="rId25"/>
    <p:sldId id="316" r:id="rId26"/>
    <p:sldId id="317" r:id="rId27"/>
    <p:sldId id="319" r:id="rId28"/>
    <p:sldId id="320" r:id="rId29"/>
    <p:sldId id="321" r:id="rId30"/>
    <p:sldId id="322" r:id="rId31"/>
    <p:sldId id="323" r:id="rId32"/>
    <p:sldId id="324" r:id="rId33"/>
    <p:sldId id="335" r:id="rId34"/>
    <p:sldId id="325" r:id="rId35"/>
    <p:sldId id="326" r:id="rId36"/>
    <p:sldId id="327" r:id="rId37"/>
    <p:sldId id="329" r:id="rId38"/>
    <p:sldId id="330" r:id="rId39"/>
    <p:sldId id="331" r:id="rId40"/>
    <p:sldId id="332" r:id="rId41"/>
    <p:sldId id="333" r:id="rId42"/>
    <p:sldId id="334" r:id="rId43"/>
    <p:sldId id="341" r:id="rId44"/>
    <p:sldId id="355" r:id="rId45"/>
    <p:sldId id="351" r:id="rId46"/>
    <p:sldId id="344" r:id="rId47"/>
    <p:sldId id="345" r:id="rId48"/>
    <p:sldId id="347" r:id="rId49"/>
    <p:sldId id="348" r:id="rId50"/>
    <p:sldId id="349" r:id="rId51"/>
    <p:sldId id="350" r:id="rId52"/>
    <p:sldId id="354" r:id="rId53"/>
    <p:sldId id="352" r:id="rId54"/>
    <p:sldId id="353" r:id="rId55"/>
    <p:sldId id="356" r:id="rId56"/>
    <p:sldId id="363" r:id="rId57"/>
    <p:sldId id="364" r:id="rId58"/>
    <p:sldId id="366" r:id="rId59"/>
    <p:sldId id="370" r:id="rId60"/>
    <p:sldId id="368" r:id="rId61"/>
    <p:sldId id="365" r:id="rId62"/>
    <p:sldId id="369" r:id="rId63"/>
    <p:sldId id="371" r:id="rId64"/>
  </p:sldIdLst>
  <p:sldSz cx="9144000" cy="6858000" type="screen4x3"/>
  <p:notesSz cx="6858000" cy="9144000"/>
  <p:embeddedFontLst>
    <p:embeddedFont>
      <p:font typeface="Calibri (MS)" panose="020B0604020202020204" charset="0"/>
      <p:regular r:id="rId66"/>
    </p:embeddedFont>
    <p:embeddedFont>
      <p:font typeface="Calibri (MS) Bold" panose="020B0604020202020204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A0668-4048-4EAE-BA24-56176115B942}" type="datetimeFigureOut">
              <a:rPr lang="en-GB" smtClean="0"/>
              <a:t>25/03/2024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717BA-6757-4D6D-BBEB-6139D0A839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11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AB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1239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8100">
            <a:solidFill>
              <a:srgbClr val="3BAB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171" y="282786"/>
            <a:ext cx="1718253" cy="55551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050" y="281849"/>
            <a:ext cx="434638" cy="4950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12110" y="2891472"/>
            <a:ext cx="3199129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583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1.png"/><Relationship Id="rId5" Type="http://schemas.openxmlformats.org/officeDocument/2006/relationships/hyperlink" Target="https://www.w3schools.com/tags/att_input_required.asp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1.png"/><Relationship Id="rId5" Type="http://schemas.openxmlformats.org/officeDocument/2006/relationships/hyperlink" Target="https://www.w3schools.com/php/filter_sanitize_string.asp" TargetMode="Externa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hyperlink" Target="https://www.w3schools.com/php/php_mysql_prepared_statements.as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1.png"/><Relationship Id="rId5" Type="http://schemas.openxmlformats.org/officeDocument/2006/relationships/hyperlink" Target="https://www.w3schools.com/html/html_entities.asp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1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11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1.m4a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11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11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11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11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7.m4a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5" Type="http://schemas.openxmlformats.org/officeDocument/2006/relationships/image" Target="../media/image11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11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5" Type="http://schemas.openxmlformats.org/officeDocument/2006/relationships/image" Target="../media/image1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11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5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5" Type="http://schemas.openxmlformats.org/officeDocument/2006/relationships/image" Target="../media/image11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5" Type="http://schemas.openxmlformats.org/officeDocument/2006/relationships/image" Target="../media/image11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6" Type="http://schemas.openxmlformats.org/officeDocument/2006/relationships/image" Target="../media/image1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svg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svg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10" Type="http://schemas.openxmlformats.org/officeDocument/2006/relationships/image" Target="../media/image11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hyperlink" Target="https://www.w3schools.com/sql/sql_injection.asp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6" Type="http://schemas.openxmlformats.org/officeDocument/2006/relationships/image" Target="../media/image11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hyperlink" Target="https://www.w3schools.com/php/func_regex_preg_match.asp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2950" y="5353050"/>
            <a:ext cx="677294" cy="57150"/>
          </a:xfrm>
          <a:custGeom>
            <a:avLst/>
            <a:gdLst/>
            <a:ahLst/>
            <a:cxnLst/>
            <a:rect l="l" t="t" r="r" b="b"/>
            <a:pathLst>
              <a:path w="677294" h="57150">
                <a:moveTo>
                  <a:pt x="0" y="0"/>
                </a:moveTo>
                <a:lnTo>
                  <a:pt x="677294" y="0"/>
                </a:lnTo>
                <a:lnTo>
                  <a:pt x="677294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1104900"/>
            <a:ext cx="9144000" cy="38100"/>
          </a:xfrm>
          <a:custGeom>
            <a:avLst/>
            <a:gdLst/>
            <a:ahLst/>
            <a:cxnLst/>
            <a:rect l="l" t="t" r="r" b="b"/>
            <a:pathLst>
              <a:path w="9144000" h="38100">
                <a:moveTo>
                  <a:pt x="0" y="0"/>
                </a:moveTo>
                <a:lnTo>
                  <a:pt x="9144000" y="0"/>
                </a:lnTo>
                <a:lnTo>
                  <a:pt x="914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0" y="6543675"/>
            <a:ext cx="9144000" cy="314325"/>
          </a:xfrm>
          <a:custGeom>
            <a:avLst/>
            <a:gdLst/>
            <a:ahLst/>
            <a:cxnLst/>
            <a:rect l="l" t="t" r="r" b="b"/>
            <a:pathLst>
              <a:path w="9144000" h="314325">
                <a:moveTo>
                  <a:pt x="0" y="0"/>
                </a:moveTo>
                <a:lnTo>
                  <a:pt x="9144000" y="0"/>
                </a:lnTo>
                <a:lnTo>
                  <a:pt x="9144000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336547" y="218351"/>
            <a:ext cx="2347379" cy="683457"/>
          </a:xfrm>
          <a:custGeom>
            <a:avLst/>
            <a:gdLst/>
            <a:ahLst/>
            <a:cxnLst/>
            <a:rect l="l" t="t" r="r" b="b"/>
            <a:pathLst>
              <a:path w="2347379" h="683457">
                <a:moveTo>
                  <a:pt x="0" y="0"/>
                </a:moveTo>
                <a:lnTo>
                  <a:pt x="2347379" y="0"/>
                </a:lnTo>
                <a:lnTo>
                  <a:pt x="2347379" y="683457"/>
                </a:lnTo>
                <a:lnTo>
                  <a:pt x="0" y="683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7799708" y="6543970"/>
            <a:ext cx="986771" cy="26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8"/>
              </a:lnSpc>
            </a:pPr>
            <a:r>
              <a:rPr lang="en-US" sz="1427">
                <a:solidFill>
                  <a:srgbClr val="000000"/>
                </a:solidFill>
                <a:latin typeface="Calibri (MS)"/>
              </a:rPr>
              <a:t>abertay.ac.uk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0728" y="5564219"/>
            <a:ext cx="822931" cy="37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Calibri (MS)"/>
              </a:rPr>
              <a:t>Abertay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076A3-6853-D6AF-8010-066130C04AC6}"/>
              </a:ext>
            </a:extLst>
          </p:cNvPr>
          <p:cNvSpPr txBox="1"/>
          <p:nvPr/>
        </p:nvSpPr>
        <p:spPr>
          <a:xfrm>
            <a:off x="2924813" y="2852080"/>
            <a:ext cx="3933187" cy="169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8"/>
              </a:lnSpc>
            </a:pPr>
            <a:r>
              <a:rPr lang="en-US" sz="3227" dirty="0">
                <a:solidFill>
                  <a:srgbClr val="FFFFFF"/>
                </a:solidFill>
                <a:latin typeface="Calibri (MS) Bold"/>
              </a:rPr>
              <a:t>Web Development </a:t>
            </a:r>
          </a:p>
          <a:p>
            <a:pPr algn="ctr">
              <a:lnSpc>
                <a:spcPts val="4518"/>
              </a:lnSpc>
            </a:pPr>
            <a:r>
              <a:rPr lang="en-US" sz="3227" dirty="0">
                <a:solidFill>
                  <a:srgbClr val="FFFFFF"/>
                </a:solidFill>
                <a:latin typeface="Calibri (MS) Bold"/>
              </a:rPr>
              <a:t>Week 4</a:t>
            </a:r>
          </a:p>
          <a:p>
            <a:pPr algn="r">
              <a:lnSpc>
                <a:spcPts val="4518"/>
              </a:lnSpc>
            </a:pPr>
            <a:endParaRPr lang="en-US" sz="3227" dirty="0">
              <a:solidFill>
                <a:srgbClr val="FFFFFF"/>
              </a:solidFill>
              <a:latin typeface="Calibri (MS)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F0FDD-A1CF-79A6-8577-2580AA06C8D8}"/>
              </a:ext>
            </a:extLst>
          </p:cNvPr>
          <p:cNvSpPr txBox="1"/>
          <p:nvPr/>
        </p:nvSpPr>
        <p:spPr>
          <a:xfrm>
            <a:off x="1828800" y="4114800"/>
            <a:ext cx="6216330" cy="169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8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 (MS) Bold"/>
              </a:rPr>
              <a:t>Part 2: Basic Security</a:t>
            </a:r>
          </a:p>
          <a:p>
            <a:pPr algn="ctr">
              <a:lnSpc>
                <a:spcPts val="4518"/>
              </a:lnSpc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Calibri (MS) Bold"/>
            </a:endParaRPr>
          </a:p>
          <a:p>
            <a:pPr algn="r">
              <a:lnSpc>
                <a:spcPts val="4518"/>
              </a:lnSpc>
            </a:pPr>
            <a:endParaRPr lang="en-US" sz="3227" dirty="0">
              <a:solidFill>
                <a:srgbClr val="FFFFFF"/>
              </a:solidFill>
              <a:latin typeface="Calibri (MS) Bold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C045209-8FE0-1A71-27E7-30DFF0523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3"/>
    </mc:Choice>
    <mc:Fallback>
      <p:transition spd="slow" advTm="6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Input validation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1B5B6-A143-F859-3A68-130B5E575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2" y="1752600"/>
            <a:ext cx="4257675" cy="41529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EBF8CD0-9B93-8E1C-B2FB-F72C3481F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286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7"/>
    </mc:Choice>
    <mc:Fallback>
      <p:transition spd="slow" advTm="10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1" x="19050" y="2609850"/>
          <p14:tracePt t="1141" x="50800" y="2647950"/>
          <p14:tracePt t="1149" x="88900" y="2686050"/>
          <p14:tracePt t="1169" x="158750" y="2781300"/>
          <p14:tracePt t="1183" x="215900" y="2857500"/>
          <p14:tracePt t="1203" x="285750" y="2971800"/>
          <p14:tracePt t="1217" x="317500" y="3009900"/>
          <p14:tracePt t="1231" x="374650" y="3067050"/>
          <p14:tracePt t="1252" x="412750" y="3111500"/>
          <p14:tracePt t="1266" x="412750" y="3117850"/>
          <p14:tracePt t="1287" x="438150" y="3143250"/>
          <p14:tracePt t="1301" x="476250" y="3155950"/>
          <p14:tracePt t="1314" x="514350" y="3168650"/>
          <p14:tracePt t="1336" x="666750" y="3175000"/>
          <p14:tracePt t="1349" x="768350" y="3175000"/>
          <p14:tracePt t="1370" x="831850" y="3162300"/>
          <p14:tracePt t="1384" x="908050" y="3143250"/>
          <p14:tracePt t="1398" x="965200" y="3130550"/>
          <p14:tracePt t="1419" x="1035050" y="3130550"/>
          <p14:tracePt t="1433" x="1060450" y="3130550"/>
          <p14:tracePt t="1453" x="1155700" y="3130550"/>
          <p14:tracePt t="1467" x="1231900" y="3130550"/>
          <p14:tracePt t="1481" x="1282700" y="3130550"/>
          <p14:tracePt t="1502" x="1422400" y="3105150"/>
          <p14:tracePt t="1516" x="1492250" y="3086100"/>
          <p14:tracePt t="1537" x="1549400" y="3073400"/>
          <p14:tracePt t="1551" x="1606550" y="3060700"/>
          <p14:tracePt t="1564" x="1676400" y="3048000"/>
          <p14:tracePt t="1585" x="1809750" y="3016250"/>
          <p14:tracePt t="1599" x="1854200" y="3003550"/>
          <p14:tracePt t="1620" x="1949450" y="2984500"/>
          <p14:tracePt t="1634" x="2044700" y="2965450"/>
          <p14:tracePt t="1648" x="2152650" y="2946400"/>
          <p14:tracePt t="1669" x="2292350" y="2914650"/>
          <p14:tracePt t="1683" x="2381250" y="2908300"/>
          <p14:tracePt t="1703" x="2457450" y="2908300"/>
          <p14:tracePt t="1717" x="2476500" y="2895600"/>
          <p14:tracePt t="1731" x="2463800" y="2876550"/>
          <p14:tracePt t="1752" x="2419350" y="2838450"/>
          <p14:tracePt t="1766" x="2413000" y="2832100"/>
          <p14:tracePt t="2090" x="2413000" y="2819400"/>
          <p14:tracePt t="2103" x="2400300" y="2806700"/>
          <p14:tracePt t="2113" x="2393950" y="2806700"/>
          <p14:tracePt t="2125" x="2374900" y="2806700"/>
          <p14:tracePt t="2127" x="2355850" y="2806700"/>
          <p14:tracePt t="2134" x="2336800" y="2806700"/>
          <p14:tracePt t="2148" x="2305050" y="2806700"/>
          <p14:tracePt t="2168" x="2228850" y="2806700"/>
          <p14:tracePt t="2183" x="2171700" y="2806700"/>
          <p14:tracePt t="2203" x="2159000" y="2813050"/>
          <p14:tracePt t="2217" x="2133600" y="2813050"/>
          <p14:tracePt t="2231" x="2108200" y="2819400"/>
          <p14:tracePt t="2252" x="2076450" y="2819400"/>
          <p14:tracePt t="2266" x="2063750" y="2819400"/>
          <p14:tracePt t="2325" x="2070100" y="2819400"/>
          <p14:tracePt t="2349" x="2089150" y="2832100"/>
          <p14:tracePt t="2355" x="2101850" y="2832100"/>
          <p14:tracePt t="2365" x="2133600" y="2838450"/>
          <p14:tracePt t="2373" x="2152650" y="2844800"/>
          <p14:tracePt t="2384" x="2190750" y="2851150"/>
          <p14:tracePt t="2398" x="2273300" y="2851150"/>
          <p14:tracePt t="2419" x="2393950" y="2851150"/>
          <p14:tracePt t="2432" x="2520950" y="2851150"/>
          <p14:tracePt t="2453" x="2749550" y="2851150"/>
          <p14:tracePt t="2467" x="2825750" y="2857500"/>
          <p14:tracePt t="2488" x="3105150" y="2863850"/>
          <p14:tracePt t="2502" x="3435350" y="2863850"/>
          <p14:tracePt t="2516" x="3638550" y="2863850"/>
          <p14:tracePt t="2537" x="4210050" y="2863850"/>
          <p14:tracePt t="2551" x="4470400" y="2863850"/>
          <p14:tracePt t="2571" x="4756150" y="2863850"/>
          <p14:tracePt t="2585" x="4851400" y="2863850"/>
          <p14:tracePt t="2599" x="5016500" y="2863850"/>
          <p14:tracePt t="2620" x="5238750" y="2863850"/>
          <p14:tracePt t="2634" x="5295900" y="2863850"/>
          <p14:tracePt t="2655" x="5353050" y="2863850"/>
          <p14:tracePt t="2685" x="5321300" y="2863850"/>
          <p14:tracePt t="2701" x="5295900" y="2876550"/>
          <p14:tracePt t="2709" x="5270500" y="2882900"/>
          <p14:tracePt t="2717" x="5251450" y="2882900"/>
          <p14:tracePt t="2738" x="5168900" y="2908300"/>
          <p14:tracePt t="2752" x="5130800" y="2908300"/>
          <p14:tracePt t="2766" x="5080000" y="2921000"/>
          <p14:tracePt t="2787" x="4876800" y="2952750"/>
          <p14:tracePt t="2800" x="4806950" y="2978150"/>
          <p14:tracePt t="2822" x="4521200" y="3035300"/>
          <p14:tracePt t="2835" x="4311650" y="3073400"/>
          <p14:tracePt t="2849" x="4248150" y="3086100"/>
          <p14:tracePt t="2870" x="4241800" y="3086100"/>
          <p14:tracePt t="2893" x="4248150" y="3086100"/>
          <p14:tracePt t="2905" x="4273550" y="3086100"/>
          <p14:tracePt t="2918" x="4318000" y="3086100"/>
          <p14:tracePt t="2933" x="4368800" y="3086100"/>
          <p14:tracePt t="2954" x="4425950" y="3086100"/>
          <p14:tracePt t="2967" x="4451350" y="3086100"/>
          <p14:tracePt t="2988" x="4464050" y="3086100"/>
          <p14:tracePt t="3021" x="4451350" y="3086100"/>
          <p14:tracePt t="3027" x="4419600" y="3086100"/>
          <p14:tracePt t="3037" x="4381500" y="3086100"/>
          <p14:tracePt t="3051" x="4368800" y="3086100"/>
          <p14:tracePt t="3073" x="4248150" y="3086100"/>
          <p14:tracePt t="3085" x="4222750" y="3086100"/>
          <p14:tracePt t="3099" x="4203700" y="3086100"/>
          <p14:tracePt t="3231" x="4197350" y="3086100"/>
          <p14:tracePt t="3237" x="4184650" y="3086100"/>
          <p14:tracePt t="3266" x="4152900" y="3086100"/>
          <p14:tracePt t="3272" x="4146550" y="3086100"/>
          <p14:tracePt t="3286" x="4127500" y="3086100"/>
          <p14:tracePt t="3301" x="4108450" y="3086100"/>
          <p14:tracePt t="3321" x="4083050" y="3079750"/>
          <p14:tracePt t="3335" x="4064000" y="3073400"/>
          <p14:tracePt t="3349" x="4038600" y="3067050"/>
          <p14:tracePt t="3370" x="4032250" y="3067050"/>
          <p14:tracePt t="3384" x="4013200" y="3060700"/>
          <p14:tracePt t="3405" x="3981450" y="3048000"/>
          <p14:tracePt t="3419" x="3943350" y="3048000"/>
          <p14:tracePt t="3432" x="3917950" y="3035300"/>
          <p14:tracePt t="3453" x="3886200" y="3028950"/>
          <p14:tracePt t="3469" x="3873500" y="3028950"/>
          <p14:tracePt t="3488" x="3860800" y="3022600"/>
          <p14:tracePt t="3502" x="3848100" y="3016250"/>
          <p14:tracePt t="3516" x="3835400" y="3016250"/>
          <p14:tracePt t="3537" x="3803650" y="3009900"/>
          <p14:tracePt t="3550" x="3778250" y="3003550"/>
          <p14:tracePt t="3571" x="3771900" y="3003550"/>
          <p14:tracePt t="3587" x="3765550" y="2997200"/>
          <p14:tracePt t="3606" x="3752850" y="2990850"/>
          <p14:tracePt t="3620" x="3746500" y="2990850"/>
          <p14:tracePt t="3634" x="3727450" y="2990850"/>
          <p14:tracePt t="3655" x="3670300" y="2978150"/>
          <p14:tracePt t="3669" x="3632200" y="2978150"/>
          <p14:tracePt t="3690" x="3587750" y="2971800"/>
          <p14:tracePt t="3704" x="3562350" y="2965450"/>
          <p14:tracePt t="3717" x="3530600" y="2952750"/>
          <p14:tracePt t="3738" x="3492500" y="2952750"/>
          <p14:tracePt t="3752" x="3429000" y="2952750"/>
          <p14:tracePt t="3773" x="3365500" y="2952750"/>
          <p14:tracePt t="3787" x="3333750" y="2952750"/>
          <p14:tracePt t="3801" x="3257550" y="2952750"/>
          <p14:tracePt t="3821" x="3105150" y="2952750"/>
          <p14:tracePt t="3835" x="3048000" y="2952750"/>
          <p14:tracePt t="3856" x="2908300" y="2952750"/>
          <p14:tracePt t="3870" x="2838450" y="2952750"/>
          <p14:tracePt t="3884" x="2813050" y="2952750"/>
          <p14:tracePt t="3905" x="2724150" y="2952750"/>
          <p14:tracePt t="3919" x="2647950" y="2952750"/>
          <p14:tracePt t="3939" x="2508250" y="2952750"/>
          <p14:tracePt t="3954" x="2476500" y="2952750"/>
          <p14:tracePt t="3968" x="2425700" y="2952750"/>
          <p14:tracePt t="3988" x="2343150" y="2946400"/>
          <p14:tracePt t="4002" x="2317750" y="2940050"/>
          <p14:tracePt t="4023" x="2197100" y="2908300"/>
          <p14:tracePt t="4037" x="2127250" y="2901950"/>
          <p14:tracePt t="4051" x="2095500" y="2895600"/>
          <p14:tracePt t="4071" x="2012950" y="2895600"/>
          <p14:tracePt t="4085" x="2000250" y="2895600"/>
          <p14:tracePt t="4192" x="2006600" y="2895600"/>
          <p14:tracePt t="4271" x="2019300" y="2895600"/>
          <p14:tracePt t="4294" x="2019300" y="2901950"/>
          <p14:tracePt t="4552" x="2032000" y="2901950"/>
          <p14:tracePt t="4581" x="2044700" y="2901950"/>
          <p14:tracePt t="4587" x="2051050" y="2901950"/>
          <p14:tracePt t="4621" x="2057400" y="2908300"/>
          <p14:tracePt t="4629" x="2063750" y="2908300"/>
          <p14:tracePt t="4645" x="2082800" y="2914650"/>
          <p14:tracePt t="4653" x="2101850" y="2921000"/>
          <p14:tracePt t="4659" x="2127250" y="2921000"/>
          <p14:tracePt t="4669" x="2139950" y="2927350"/>
          <p14:tracePt t="4690" x="2197100" y="2940050"/>
          <p14:tracePt t="4703" x="2235200" y="2952750"/>
          <p14:tracePt t="4717" x="2266950" y="2965450"/>
          <p14:tracePt t="4738" x="2279650" y="2971800"/>
          <p14:tracePt t="4752" x="2279650" y="2978150"/>
          <p14:tracePt t="4773" x="2286000" y="2984500"/>
          <p14:tracePt t="4787" x="2292350" y="2984500"/>
          <p14:tracePt t="4886" x="2286000" y="2984500"/>
          <p14:tracePt t="4899" x="2273300" y="2984500"/>
          <p14:tracePt t="4909" x="2260600" y="2984500"/>
          <p14:tracePt t="4923" x="2254250" y="2984500"/>
          <p14:tracePt t="4933" x="2247900" y="2984500"/>
          <p14:tracePt t="4941" x="2241550" y="2984500"/>
          <p14:tracePt t="4953" x="2235200" y="2984500"/>
          <p14:tracePt t="4967" x="2228850" y="2984500"/>
          <p14:tracePt t="4988" x="2222500" y="2984500"/>
          <p14:tracePt t="5002" x="2203450" y="2997200"/>
          <p14:tracePt t="5023" x="2133600" y="3054350"/>
          <p14:tracePt t="5037" x="2108200" y="3111500"/>
          <p14:tracePt t="5057" x="2070100" y="3168650"/>
          <p14:tracePt t="5072" x="2038350" y="3219450"/>
          <p14:tracePt t="5085" x="2012950" y="3314700"/>
          <p14:tracePt t="5106" x="1974850" y="3441700"/>
          <p14:tracePt t="5120" x="1943100" y="3562350"/>
          <p14:tracePt t="5134" x="1911350" y="3702050"/>
          <p14:tracePt t="5155" x="1905000" y="3860800"/>
          <p14:tracePt t="5169" x="1917700" y="4006850"/>
          <p14:tracePt t="5189" x="2000250" y="4191000"/>
          <p14:tracePt t="5203" x="2032000" y="4235450"/>
          <p14:tracePt t="5224" x="2120900" y="4337050"/>
          <p14:tracePt t="5239" x="2165350" y="4375150"/>
          <p14:tracePt t="5252" x="2197100" y="4387850"/>
          <p14:tracePt t="5273" x="2286000" y="4400550"/>
          <p14:tracePt t="5287" x="2330450" y="4400550"/>
          <p14:tracePt t="5301" x="2355850" y="4400550"/>
          <p14:tracePt t="5321" x="2381250" y="4400550"/>
          <p14:tracePt t="5335" x="2393950" y="4400550"/>
          <p14:tracePt t="5356" x="2451100" y="4419600"/>
          <p14:tracePt t="5370" x="2463800" y="4419600"/>
          <p14:tracePt t="5391" x="2514600" y="4432300"/>
          <p14:tracePt t="5405" x="2527300" y="4445000"/>
          <p14:tracePt t="5437" x="2514600" y="4445000"/>
          <p14:tracePt t="5445" x="2489200" y="4445000"/>
          <p14:tracePt t="5461" x="2457450" y="4445000"/>
          <p14:tracePt t="5474" x="2406650" y="4445000"/>
          <p14:tracePt t="5488" x="2381250" y="4445000"/>
          <p14:tracePt t="5502" x="2330450" y="4445000"/>
          <p14:tracePt t="5523" x="2324100" y="4445000"/>
          <p14:tracePt t="5557" x="2324100" y="4438650"/>
          <p14:tracePt t="5565" x="2330450" y="4438650"/>
          <p14:tracePt t="5571" x="2355850" y="4425950"/>
          <p14:tracePt t="5585" x="2387600" y="4425950"/>
          <p14:tracePt t="5606" x="2482850" y="4419600"/>
          <p14:tracePt t="5620" x="2508250" y="4419600"/>
          <p14:tracePt t="5641" x="2514600" y="4419600"/>
          <p14:tracePt t="5661" x="2514600" y="4413250"/>
          <p14:tracePt t="5677" x="2508250" y="4413250"/>
          <p14:tracePt t="5689" x="2501900" y="4413250"/>
          <p14:tracePt t="5703" x="2470150" y="4413250"/>
          <p14:tracePt t="5724" x="2451100" y="4413250"/>
          <p14:tracePt t="5787" x="2470150" y="4413250"/>
          <p14:tracePt t="5798" x="2482850" y="4413250"/>
          <p14:tracePt t="5805" x="2489200" y="4413250"/>
          <p14:tracePt t="5811" x="2489200" y="4419600"/>
          <p14:tracePt t="5822" x="2501900" y="4419600"/>
          <p14:tracePt t="5869" x="2495550" y="4419600"/>
          <p14:tracePt t="5901" x="2489200" y="4419600"/>
          <p14:tracePt t="5903" x="2482850" y="4419600"/>
          <p14:tracePt t="5917" x="2476500" y="4419600"/>
          <p14:tracePt t="5925" x="2463800" y="4419600"/>
          <p14:tracePt t="5939" x="2444750" y="4419600"/>
          <p14:tracePt t="5953" x="2419350" y="4419600"/>
          <p14:tracePt t="5974" x="2406650" y="4419600"/>
          <p14:tracePt t="6061" x="2413000" y="4419600"/>
          <p14:tracePt t="6069" x="2432050" y="4419600"/>
          <p14:tracePt t="6075" x="2457450" y="4419600"/>
          <p14:tracePt t="6085" x="2476500" y="4419600"/>
          <p14:tracePt t="6093" x="2489200" y="4406900"/>
          <p14:tracePt t="6106" x="2514600" y="4406900"/>
          <p14:tracePt t="6120" x="2552700" y="4406900"/>
          <p14:tracePt t="6141" x="2609850" y="4406900"/>
          <p14:tracePt t="6156" x="2635250" y="4406900"/>
          <p14:tracePt t="6169" x="2692400" y="4406900"/>
          <p14:tracePt t="6189" x="2825750" y="4406900"/>
          <p14:tracePt t="6203" x="2895600" y="4406900"/>
          <p14:tracePt t="6224" x="3079750" y="4406900"/>
          <p14:tracePt t="6238" x="3175000" y="4406900"/>
          <p14:tracePt t="6252" x="3206750" y="4406900"/>
          <p14:tracePt t="6273" x="3219450" y="4406900"/>
          <p14:tracePt t="6309" x="3213100" y="4406900"/>
          <p14:tracePt t="6315" x="3206750" y="4406900"/>
          <p14:tracePt t="6325" x="3181350" y="4406900"/>
          <p14:tracePt t="6335" x="3143250" y="4406900"/>
          <p14:tracePt t="6356" x="3098800" y="4406900"/>
          <p14:tracePt t="6370" x="3041650" y="4406900"/>
          <p14:tracePt t="6391" x="2762250" y="4406900"/>
          <p14:tracePt t="6405" x="2540000" y="4406900"/>
          <p14:tracePt t="6426" x="2419350" y="4419600"/>
          <p14:tracePt t="6439" x="2406650" y="4425950"/>
          <p14:tracePt t="6453" x="2413000" y="4425950"/>
          <p14:tracePt t="6474" x="2457450" y="4425950"/>
          <p14:tracePt t="6488" x="2514600" y="4425950"/>
          <p14:tracePt t="6502" x="2609850" y="4425950"/>
          <p14:tracePt t="6523" x="2730500" y="4425950"/>
          <p14:tracePt t="6537" x="2870200" y="4425950"/>
          <p14:tracePt t="6558" x="2978150" y="4425950"/>
          <p14:tracePt t="6589" x="2978150" y="4419600"/>
          <p14:tracePt t="6597" x="2971800" y="4419600"/>
          <p14:tracePt t="6606" x="2952750" y="4419600"/>
          <p14:tracePt t="6620" x="2927350" y="4419600"/>
          <p14:tracePt t="6641" x="2825750" y="4419600"/>
          <p14:tracePt t="6655" x="2768600" y="4419600"/>
          <p14:tracePt t="6675" x="2717800" y="4419600"/>
          <p14:tracePt t="6689" x="2705100" y="4419600"/>
          <p14:tracePt t="6717" x="2711450" y="4419600"/>
          <p14:tracePt t="6731" x="2730500" y="4419600"/>
          <p14:tracePt t="6739" x="2749550" y="4419600"/>
          <p14:tracePt t="6759" x="2800350" y="4419600"/>
          <p14:tracePt t="6773" x="2851150" y="4419600"/>
          <p14:tracePt t="6786" x="2863850" y="4419600"/>
          <p14:tracePt t="6807" x="2870200" y="4419600"/>
          <p14:tracePt t="6829" x="2863850" y="4419600"/>
          <p14:tracePt t="6842" x="2844800" y="4419600"/>
          <p14:tracePt t="6856" x="2819400" y="4419600"/>
          <p14:tracePt t="6870" x="2806700" y="4432300"/>
          <p14:tracePt t="6891" x="2762250" y="4445000"/>
          <p14:tracePt t="6909" x="2755900" y="4445000"/>
          <p14:tracePt t="7128" x="2743200" y="4445000"/>
          <p14:tracePt t="7767" x="2730500" y="4438650"/>
          <p14:tracePt t="7989" x="2711450" y="4438650"/>
          <p14:tracePt t="8005" x="2705100" y="4438650"/>
          <p14:tracePt t="8011" x="2698750" y="4438650"/>
          <p14:tracePt t="8021" x="2692400" y="4438650"/>
          <p14:tracePt t="8035" x="2686050" y="4438650"/>
          <p14:tracePt t="8059" x="2673350" y="4432300"/>
          <p14:tracePt t="8067" x="2660650" y="4432300"/>
          <p14:tracePt t="8081" x="2654300" y="4419600"/>
          <p14:tracePt t="8092" x="2641600" y="4419600"/>
          <p14:tracePt t="8106" x="2628900" y="4419600"/>
          <p14:tracePt t="8127" x="2603500" y="4419600"/>
          <p14:tracePt t="8141" x="2571750" y="4419600"/>
          <p14:tracePt t="8155" x="2559050" y="4419600"/>
          <p14:tracePt t="8175" x="2546350" y="4419600"/>
          <p14:tracePt t="8189" x="2533650" y="4419600"/>
          <p14:tracePt t="8210" x="2520950" y="4419600"/>
          <p14:tracePt t="8224" x="2489200" y="4406900"/>
          <p14:tracePt t="8238" x="2476500" y="4406900"/>
          <p14:tracePt t="8259" x="2451100" y="4400550"/>
          <p14:tracePt t="8273" x="2444750" y="4400550"/>
          <p14:tracePt t="8293" x="2425700" y="4394200"/>
          <p14:tracePt t="8307" x="2406650" y="4387850"/>
          <p14:tracePt t="8321" x="2400300" y="4387850"/>
          <p14:tracePt t="8342" x="2393950" y="4381500"/>
          <p14:tracePt t="8387" x="2387600" y="4381500"/>
          <p14:tracePt t="8411" x="2381250" y="4375150"/>
          <p14:tracePt t="8427" x="2374900" y="4368800"/>
          <p14:tracePt t="8478" x="2368550" y="4362450"/>
          <p14:tracePt t="8515" x="2368550" y="4356100"/>
          <p14:tracePt t="8525" x="2362200" y="4349750"/>
          <p14:tracePt t="8533" x="2355850" y="4349750"/>
          <p14:tracePt t="8549" x="2349500" y="4343400"/>
          <p14:tracePt t="8563" x="2336800" y="4337050"/>
          <p14:tracePt t="8581" x="2330450" y="4337050"/>
          <p14:tracePt t="8597" x="2324100" y="4337050"/>
          <p14:tracePt t="8605" x="2311400" y="4337050"/>
          <p14:tracePt t="8611" x="2305050" y="4330700"/>
          <p14:tracePt t="8627" x="2286000" y="4324350"/>
          <p14:tracePt t="8641" x="2254250" y="4318000"/>
          <p14:tracePt t="8655" x="2209800" y="4298950"/>
          <p14:tracePt t="8676" x="2139950" y="4260850"/>
          <p14:tracePt t="8689" x="2089150" y="4248150"/>
          <p14:tracePt t="8710" x="1962150" y="4203700"/>
          <p14:tracePt t="8724" x="1898650" y="4191000"/>
          <p14:tracePt t="8738" x="1765300" y="4152900"/>
          <p14:tracePt t="8759" x="1574800" y="4095750"/>
          <p14:tracePt t="8773" x="1466850" y="4076700"/>
          <p14:tracePt t="8794" x="1301750" y="4064000"/>
          <p14:tracePt t="8807" x="1117600" y="4057650"/>
          <p14:tracePt t="8821" x="819150" y="4057650"/>
          <p14:tracePt t="8842" x="438150" y="4057650"/>
          <p14:tracePt t="8856" x="95250" y="40576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Input validation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430AE-1338-85BB-E5E4-57DCE5F10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1761"/>
            <a:ext cx="9144000" cy="253447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896A35C-69D8-0860-EBFB-50FBFF7D11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14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57"/>
    </mc:Choice>
    <mc:Fallback>
      <p:transition spd="slow" advTm="84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9" x="88900" y="3321050"/>
          <p14:tracePt t="1144" x="146050" y="3352800"/>
          <p14:tracePt t="1155" x="190500" y="3371850"/>
          <p14:tracePt t="1164" x="254000" y="3397250"/>
          <p14:tracePt t="1178" x="317500" y="3422650"/>
          <p14:tracePt t="1199" x="552450" y="3549650"/>
          <p14:tracePt t="1213" x="723900" y="3657600"/>
          <p14:tracePt t="1234" x="876300" y="3752850"/>
          <p14:tracePt t="1247" x="1035050" y="3816350"/>
          <p14:tracePt t="1261" x="1244600" y="3879850"/>
          <p14:tracePt t="1282" x="1498600" y="3930650"/>
          <p14:tracePt t="1296" x="1676400" y="3949700"/>
          <p14:tracePt t="1317" x="1936750" y="3949700"/>
          <p14:tracePt t="1331" x="2089150" y="3949700"/>
          <p14:tracePt t="1352" x="2197100" y="3937000"/>
          <p14:tracePt t="1366" x="2305050" y="3917950"/>
          <p14:tracePt t="1379" x="2374900" y="3905250"/>
          <p14:tracePt t="1400" x="2400300" y="3879850"/>
          <p14:tracePt t="1414" x="2393950" y="3860800"/>
          <p14:tracePt t="1428" x="2368550" y="3835400"/>
          <p14:tracePt t="1449" x="2336800" y="3822700"/>
          <p14:tracePt t="1743" x="2343150" y="3803650"/>
          <p14:tracePt t="1764" x="2368550" y="3803650"/>
          <p14:tracePt t="1787" x="2381250" y="3790950"/>
          <p14:tracePt t="1792" x="2381250" y="3765550"/>
          <p14:tracePt t="1803" x="2393950" y="3740150"/>
          <p14:tracePt t="1810" x="2400300" y="3727450"/>
          <p14:tracePt t="1817" x="2406650" y="3714750"/>
          <p14:tracePt t="1830" x="2413000" y="3708400"/>
          <p14:tracePt t="1851" x="2438400" y="3663950"/>
          <p14:tracePt t="1865" x="2476500" y="3619500"/>
          <p14:tracePt t="1879" x="2508250" y="3600450"/>
          <p14:tracePt t="1900" x="2578100" y="3549650"/>
          <p14:tracePt t="1914" x="2622550" y="3517900"/>
          <p14:tracePt t="1935" x="2692400" y="3492500"/>
          <p14:tracePt t="1949" x="2774950" y="3473450"/>
          <p14:tracePt t="1962" x="2889250" y="3435350"/>
          <p14:tracePt t="1983" x="3054350" y="3397250"/>
          <p14:tracePt t="1997" x="3219450" y="3352800"/>
          <p14:tracePt t="2018" x="3397250" y="3302000"/>
          <p14:tracePt t="2032" x="3454400" y="3289300"/>
          <p14:tracePt t="2046" x="3543300" y="3263900"/>
          <p14:tracePt t="2067" x="3663950" y="3244850"/>
          <p14:tracePt t="2080" x="3733800" y="3244850"/>
          <p14:tracePt t="2101" x="3771900" y="3251200"/>
          <p14:tracePt t="2165" x="3784600" y="3251200"/>
          <p14:tracePt t="2187" x="3784600" y="3263900"/>
          <p14:tracePt t="2243" x="3784600" y="3257550"/>
          <p14:tracePt t="2333" x="3784600" y="3251200"/>
          <p14:tracePt t="2341" x="3784600" y="3244850"/>
          <p14:tracePt t="2363" x="3784600" y="3238500"/>
          <p14:tracePt t="2379" x="3784600" y="3232150"/>
          <p14:tracePt t="2427" x="3797300" y="3225800"/>
          <p14:tracePt t="2440" x="3803650" y="3225800"/>
          <p14:tracePt t="2475" x="3816350" y="3213100"/>
          <p14:tracePt t="2499" x="3829050" y="3213100"/>
          <p14:tracePt t="2506" x="3841750" y="3213100"/>
          <p14:tracePt t="2509" x="3854450" y="3200400"/>
          <p14:tracePt t="2525" x="3879850" y="3200400"/>
          <p14:tracePt t="2532" x="3898900" y="3200400"/>
          <p14:tracePt t="2546" x="3917950" y="3200400"/>
          <p14:tracePt t="2567" x="3962400" y="3200400"/>
          <p14:tracePt t="2580" x="4006850" y="3187700"/>
          <p14:tracePt t="2601" x="4057650" y="3187700"/>
          <p14:tracePt t="2615" x="4159250" y="3187700"/>
          <p14:tracePt t="2629" x="4279900" y="3175000"/>
          <p14:tracePt t="2650" x="4432300" y="3143250"/>
          <p14:tracePt t="2664" x="4432300" y="3136900"/>
          <p14:tracePt t="2685" x="4451350" y="3136900"/>
          <p14:tracePt t="2698" x="4457700" y="3130550"/>
          <p14:tracePt t="2719" x="4464050" y="3130550"/>
          <p14:tracePt t="2733" x="4470400" y="3124200"/>
          <p14:tracePt t="2754" x="4470400" y="3117850"/>
          <p14:tracePt t="2787" x="4470400" y="3111500"/>
          <p14:tracePt t="2810" x="4476750" y="3105150"/>
          <p14:tracePt t="2818" x="4476750" y="3098800"/>
          <p14:tracePt t="2824" x="4476750" y="3092450"/>
          <p14:tracePt t="2835" x="4476750" y="3086100"/>
          <p14:tracePt t="2851" x="4470400" y="3073400"/>
          <p14:tracePt t="2865" x="4470400" y="3067050"/>
          <p14:tracePt t="2883" x="4470400" y="3054350"/>
          <p14:tracePt t="2900" x="4476750" y="3054350"/>
          <p14:tracePt t="2914" x="4483100" y="3041650"/>
          <p14:tracePt t="2934" x="4489450" y="3041650"/>
          <p14:tracePt t="2948" x="4489450" y="3035300"/>
          <p14:tracePt t="3027" x="4489450" y="3028950"/>
          <p14:tracePt t="3051" x="4489450" y="3022600"/>
          <p14:tracePt t="3099" x="4489450" y="3016250"/>
          <p14:tracePt t="3131" x="4483100" y="3016250"/>
          <p14:tracePt t="3149" x="4483100" y="3009900"/>
          <p14:tracePt t="3157" x="4476750" y="3009900"/>
          <p14:tracePt t="3184" x="4470400" y="3009900"/>
          <p14:tracePt t="3390" x="4483100" y="3009900"/>
          <p14:tracePt t="3397" x="4495800" y="3009900"/>
          <p14:tracePt t="3407" x="4508500" y="3009900"/>
          <p14:tracePt t="3414" x="4533900" y="3009900"/>
          <p14:tracePt t="3421" x="4546600" y="3009900"/>
          <p14:tracePt t="3434" x="4572000" y="3003550"/>
          <p14:tracePt t="3448" x="4603750" y="3003550"/>
          <p14:tracePt t="3469" x="4679950" y="3003550"/>
          <p14:tracePt t="3484" x="4692650" y="3003550"/>
          <p14:tracePt t="3497" x="4737100" y="3003550"/>
          <p14:tracePt t="3518" x="4794250" y="3003550"/>
          <p14:tracePt t="3532" x="4826000" y="3003550"/>
          <p14:tracePt t="3553" x="4864100" y="3003550"/>
          <p14:tracePt t="3567" x="4933950" y="3003550"/>
          <p14:tracePt t="3580" x="4953000" y="3003550"/>
          <p14:tracePt t="3602" x="4991100" y="3003550"/>
          <p14:tracePt t="3615" x="5003800" y="2997200"/>
          <p14:tracePt t="3636" x="5016500" y="2997200"/>
          <p14:tracePt t="3659" x="5010150" y="2997200"/>
          <p14:tracePt t="3677" x="4991100" y="2997200"/>
          <p14:tracePt t="3684" x="4959350" y="2997200"/>
          <p14:tracePt t="3698" x="4902200" y="2997200"/>
          <p14:tracePt t="3719" x="4864100" y="2997200"/>
          <p14:tracePt t="3733" x="4857750" y="2997200"/>
          <p14:tracePt t="3747" x="4845050" y="2997200"/>
          <p14:tracePt t="3768" x="4838700" y="2997200"/>
          <p14:tracePt t="3861" x="4845050" y="2997200"/>
          <p14:tracePt t="3869" x="4857750" y="3003550"/>
          <p14:tracePt t="3870" x="4876800" y="3003550"/>
          <p14:tracePt t="3886" x="4978400" y="2990850"/>
          <p14:tracePt t="3900" x="5016500" y="2984500"/>
          <p14:tracePt t="3914" x="5060950" y="2971800"/>
          <p14:tracePt t="3980" x="5054600" y="2971800"/>
          <p14:tracePt t="3987" x="5041900" y="2971800"/>
          <p14:tracePt t="3992" x="5022850" y="2971800"/>
          <p14:tracePt t="4123" x="5029200" y="2978150"/>
          <p14:tracePt t="4197" x="5029200" y="2984500"/>
          <p14:tracePt t="4209" x="5029200" y="2990850"/>
          <p14:tracePt t="4301" x="5022850" y="2990850"/>
          <p14:tracePt t="4322" x="5022850" y="3003550"/>
          <p14:tracePt t="4353" x="5022850" y="3009900"/>
          <p14:tracePt t="4395" x="5016500" y="3016250"/>
          <p14:tracePt t="4411" x="5010150" y="3022600"/>
          <p14:tracePt t="4419" x="5003800" y="3028950"/>
          <p14:tracePt t="4425" x="5003800" y="3035300"/>
          <p14:tracePt t="4435" x="4984750" y="3041650"/>
          <p14:tracePt t="4448" x="4965700" y="3054350"/>
          <p14:tracePt t="4469" x="4940300" y="3073400"/>
          <p14:tracePt t="4483" x="4908550" y="3098800"/>
          <p14:tracePt t="4504" x="4876800" y="3111500"/>
          <p14:tracePt t="4518" x="4851400" y="3130550"/>
          <p14:tracePt t="4532" x="4819650" y="3143250"/>
          <p14:tracePt t="4553" x="4781550" y="3155950"/>
          <p14:tracePt t="4567" x="4730750" y="3175000"/>
          <p14:tracePt t="4587" x="4654550" y="3187700"/>
          <p14:tracePt t="4601" x="4629150" y="3194050"/>
          <p14:tracePt t="4615" x="4603750" y="3206750"/>
          <p14:tracePt t="4636" x="4565650" y="3219450"/>
          <p14:tracePt t="4650" x="4552950" y="3232150"/>
          <p14:tracePt t="4671" x="4527550" y="3244850"/>
          <p14:tracePt t="4685" x="4419600" y="3270250"/>
          <p14:tracePt t="4701" x="4387850" y="3270250"/>
          <p14:tracePt t="4719" x="4356100" y="3276600"/>
          <p14:tracePt t="4733" x="4343400" y="3282950"/>
          <p14:tracePt t="4754" x="4330700" y="3289300"/>
          <p14:tracePt t="4768" x="4318000" y="3289300"/>
          <p14:tracePt t="4782" x="4286250" y="3295650"/>
          <p14:tracePt t="4803" x="4248150" y="3295650"/>
          <p14:tracePt t="4816" x="4229100" y="3295650"/>
          <p14:tracePt t="4837" x="4152900" y="3308350"/>
          <p14:tracePt t="4851" x="4108450" y="3321050"/>
          <p14:tracePt t="4865" x="4089400" y="3321050"/>
          <p14:tracePt t="4886" x="4006850" y="3321050"/>
          <p14:tracePt t="4900" x="3943350" y="3321050"/>
          <p14:tracePt t="4921" x="3892550" y="3321050"/>
          <p14:tracePt t="4935" x="3860800" y="3321050"/>
          <p14:tracePt t="4948" x="3829050" y="3321050"/>
          <p14:tracePt t="4969" x="3810000" y="3321050"/>
          <p14:tracePt t="4983" x="3803650" y="3321050"/>
          <p14:tracePt t="5004" x="3778250" y="3314700"/>
          <p14:tracePt t="5018" x="3759200" y="3302000"/>
          <p14:tracePt t="5031" x="3727450" y="3302000"/>
          <p14:tracePt t="5053" x="3695700" y="3289300"/>
          <p14:tracePt t="5067" x="3670300" y="3282950"/>
          <p14:tracePt t="5087" x="3651250" y="3276600"/>
          <p14:tracePt t="5101" x="3632200" y="3270250"/>
          <p14:tracePt t="5115" x="3613150" y="3270250"/>
          <p14:tracePt t="5136" x="3594100" y="3263900"/>
          <p14:tracePt t="5150" x="3562350" y="3263900"/>
          <p14:tracePt t="5171" x="3524250" y="3263900"/>
          <p14:tracePt t="5184" x="3511550" y="3263900"/>
          <p14:tracePt t="5198" x="3498850" y="3263900"/>
          <p14:tracePt t="5219" x="3486150" y="3263900"/>
          <p14:tracePt t="5233" x="3479800" y="3257550"/>
          <p14:tracePt t="5254" x="3467100" y="3257550"/>
          <p14:tracePt t="5268" x="3460750" y="3251200"/>
          <p14:tracePt t="5282" x="3454400" y="3251200"/>
          <p14:tracePt t="5302" x="3448050" y="3251200"/>
          <p14:tracePt t="5322" x="3448050" y="3238500"/>
          <p14:tracePt t="5337" x="3435350" y="3238500"/>
          <p14:tracePt t="5351" x="3435350" y="3225800"/>
          <p14:tracePt t="5365" x="3422650" y="3225800"/>
          <p14:tracePt t="5386" x="3409950" y="3213100"/>
          <p14:tracePt t="5400" x="3403600" y="3213100"/>
          <p14:tracePt t="5427" x="3397250" y="3213100"/>
          <p14:tracePt t="5435" x="3397250" y="3206750"/>
          <p14:tracePt t="5456" x="3390900" y="3206750"/>
          <p14:tracePt t="5517" x="3384550" y="3206750"/>
          <p14:tracePt t="5523" x="3384550" y="3200400"/>
          <p14:tracePt t="5547" x="3378200" y="3200400"/>
          <p14:tracePt t="5553" x="3378200" y="3194050"/>
          <p14:tracePt t="5571" x="3371850" y="3194050"/>
          <p14:tracePt t="5587" x="3365500" y="3194050"/>
          <p14:tracePt t="5595" x="3365500" y="3187700"/>
          <p14:tracePt t="5619" x="3359150" y="3181350"/>
          <p14:tracePt t="5635" x="3352800" y="3175000"/>
          <p14:tracePt t="5643" x="3346450" y="3175000"/>
          <p14:tracePt t="5649" x="3346450" y="3168650"/>
          <p14:tracePt t="5671" x="3333750" y="3162300"/>
          <p14:tracePt t="5685" x="3321050" y="3149600"/>
          <p14:tracePt t="5706" x="3289300" y="3136900"/>
          <p14:tracePt t="5719" x="3276600" y="3136900"/>
          <p14:tracePt t="5733" x="3270250" y="3130550"/>
          <p14:tracePt t="5754" x="3270250" y="3124200"/>
          <p14:tracePt t="5768" x="3263900" y="3117850"/>
          <p14:tracePt t="5789" x="3238500" y="3098800"/>
          <p14:tracePt t="5804" x="3232150" y="3098800"/>
          <p14:tracePt t="5816" x="3225800" y="3092450"/>
          <p14:tracePt t="5838" x="3219450" y="3092450"/>
          <p14:tracePt t="5851" x="3219450" y="3086100"/>
          <p14:tracePt t="5872" x="3213100" y="3079750"/>
          <p14:tracePt t="5886" x="3175000" y="3060700"/>
          <p14:tracePt t="5900" x="3162300" y="3054350"/>
          <p14:tracePt t="5921" x="3143250" y="3048000"/>
          <p14:tracePt t="5934" x="3136900" y="3048000"/>
          <p14:tracePt t="5955" x="3117850" y="3041650"/>
          <p14:tracePt t="5969" x="3111500" y="3041650"/>
          <p14:tracePt t="5983" x="3092450" y="3035300"/>
          <p14:tracePt t="6004" x="3079750" y="3035300"/>
          <p14:tracePt t="6027" x="3073400" y="3022600"/>
          <p14:tracePt t="6042" x="3067050" y="3022600"/>
          <p14:tracePt t="6067" x="3060700" y="3022600"/>
          <p14:tracePt t="6074" x="3054350" y="3022600"/>
          <p14:tracePt t="6087" x="3048000" y="3022600"/>
          <p14:tracePt t="6101" x="3035300" y="3022600"/>
          <p14:tracePt t="6122" x="3028950" y="3022600"/>
          <p14:tracePt t="6163" x="3022600" y="3022600"/>
          <p14:tracePt t="6195" x="3009900" y="3022600"/>
          <p14:tracePt t="6219" x="3003550" y="3016250"/>
          <p14:tracePt t="6259" x="2997200" y="3016250"/>
          <p14:tracePt t="6477" x="2990850" y="3016250"/>
          <p14:tracePt t="6484" x="2984500" y="3016250"/>
          <p14:tracePt t="6501" x="2971800" y="3016250"/>
          <p14:tracePt t="6507" x="2965450" y="3016250"/>
          <p14:tracePt t="6512" x="2952750" y="3016250"/>
          <p14:tracePt t="6523" x="2946400" y="3016250"/>
          <p14:tracePt t="6539" x="2940050" y="3016250"/>
          <p14:tracePt t="6553" x="2933700" y="3016250"/>
          <p14:tracePt t="6566" x="2921000" y="3016250"/>
          <p14:tracePt t="6587" x="2844800" y="3009900"/>
          <p14:tracePt t="6601" x="2825750" y="3003550"/>
          <p14:tracePt t="6622" x="2736850" y="3003550"/>
          <p14:tracePt t="6636" x="2660650" y="3003550"/>
          <p14:tracePt t="6650" x="2635250" y="3003550"/>
          <p14:tracePt t="6670" x="2578100" y="3003550"/>
          <p14:tracePt t="6685" x="2565400" y="3003550"/>
          <p14:tracePt t="6705" x="2533650" y="3003550"/>
          <p14:tracePt t="6719" x="2508250" y="3003550"/>
          <p14:tracePt t="6733" x="2476500" y="3003550"/>
          <p14:tracePt t="6754" x="2432050" y="3003550"/>
          <p14:tracePt t="6768" x="2419350" y="3003550"/>
          <p14:tracePt t="6789" x="2368550" y="3003550"/>
          <p14:tracePt t="6802" x="2355850" y="3003550"/>
          <p14:tracePt t="6939" x="2362200" y="3003550"/>
          <p14:tracePt t="6945" x="2381250" y="3003550"/>
          <p14:tracePt t="6969" x="2419350" y="2990850"/>
          <p14:tracePt t="6978" x="2425700" y="2990850"/>
          <p14:tracePt t="6987" x="2438400" y="2990850"/>
          <p14:tracePt t="7004" x="2470150" y="2990850"/>
          <p14:tracePt t="7018" x="2495550" y="2990850"/>
          <p14:tracePt t="7039" x="2540000" y="2990850"/>
          <p14:tracePt t="7053" x="2584450" y="2990850"/>
          <p14:tracePt t="7067" x="2667000" y="2990850"/>
          <p14:tracePt t="7087" x="2794000" y="2978150"/>
          <p14:tracePt t="7101" x="2838450" y="2978150"/>
          <p14:tracePt t="7122" x="2914650" y="2978150"/>
          <p14:tracePt t="7136" x="2990850" y="2978150"/>
          <p14:tracePt t="7150" x="3067050" y="2978150"/>
          <p14:tracePt t="7171" x="3111500" y="2978150"/>
          <p14:tracePt t="7185" x="3219450" y="2978150"/>
          <p14:tracePt t="7205" x="3308350" y="2978150"/>
          <p14:tracePt t="7219" x="3333750" y="2978150"/>
          <p14:tracePt t="7257" x="3340100" y="2978150"/>
          <p14:tracePt t="7264" x="3352800" y="2978150"/>
          <p14:tracePt t="7293" x="3378200" y="2978150"/>
          <p14:tracePt t="7298" x="3397250" y="2984500"/>
          <p14:tracePt t="7304" x="3409950" y="2984500"/>
          <p14:tracePt t="7323" x="3435350" y="2984500"/>
          <p14:tracePt t="7775" x="3454400" y="2997200"/>
          <p14:tracePt t="7782" x="3467100" y="2997200"/>
          <p14:tracePt t="7798" x="3479800" y="2997200"/>
          <p14:tracePt t="7804" x="3498850" y="2997200"/>
          <p14:tracePt t="7823" x="3517900" y="2997200"/>
          <p14:tracePt t="7837" x="3530600" y="2997200"/>
          <p14:tracePt t="7851" x="3562350" y="3003550"/>
          <p14:tracePt t="7873" x="3575050" y="3009900"/>
          <p14:tracePt t="7886" x="3594100" y="3016250"/>
          <p14:tracePt t="7907" x="3638550" y="3028950"/>
          <p14:tracePt t="7921" x="3657600" y="3041650"/>
          <p14:tracePt t="7934" x="3670300" y="3054350"/>
          <p14:tracePt t="7955" x="3676650" y="3054350"/>
          <p14:tracePt t="8043" x="3670300" y="3054350"/>
          <p14:tracePt t="8049" x="3651250" y="3054350"/>
          <p14:tracePt t="8058" x="3638550" y="3054350"/>
          <p14:tracePt t="8067" x="3625850" y="3054350"/>
          <p14:tracePt t="8073" x="3613150" y="3054350"/>
          <p14:tracePt t="8087" x="3594100" y="3054350"/>
          <p14:tracePt t="8101" x="3549650" y="3054350"/>
          <p14:tracePt t="8122" x="3473450" y="3054350"/>
          <p14:tracePt t="8136" x="3460750" y="3054350"/>
          <p14:tracePt t="8179" x="3448050" y="3048000"/>
          <p14:tracePt t="8202" x="3448050" y="3041650"/>
          <p14:tracePt t="8210" x="3435350" y="3035300"/>
          <p14:tracePt t="8216" x="3435350" y="3022600"/>
          <p14:tracePt t="8241" x="3429000" y="3016250"/>
          <p14:tracePt t="8250" x="3429000" y="3009900"/>
          <p14:tracePt t="8260" x="3429000" y="3003550"/>
          <p14:tracePt t="8283" x="3429000" y="2997200"/>
          <p14:tracePt t="8289" x="3429000" y="2990850"/>
          <p14:tracePt t="8303" x="3422650" y="2984500"/>
          <p14:tracePt t="8323" x="3422650" y="2978150"/>
          <p14:tracePt t="8337" x="3416300" y="2971800"/>
          <p14:tracePt t="8361" x="3416300" y="2965450"/>
          <p14:tracePt t="8467" x="3416300" y="2971800"/>
          <p14:tracePt t="8480" x="3422650" y="2978150"/>
          <p14:tracePt t="8491" x="3429000" y="2978150"/>
          <p14:tracePt t="8498" x="3435350" y="2984500"/>
          <p14:tracePt t="8515" x="3441700" y="2990850"/>
          <p14:tracePt t="8523" x="3448050" y="2997200"/>
          <p14:tracePt t="8538" x="3486150" y="3009900"/>
          <p14:tracePt t="8553" x="3511550" y="3016250"/>
          <p14:tracePt t="8574" x="3536950" y="3016250"/>
          <p14:tracePt t="8587" x="3562350" y="3016250"/>
          <p14:tracePt t="8609" x="3575050" y="3016250"/>
          <p14:tracePt t="8625" x="3587750" y="3016250"/>
          <p14:tracePt t="8659" x="3594100" y="3016250"/>
          <p14:tracePt t="8691" x="3600450" y="3016250"/>
          <p14:tracePt t="8707" x="3606800" y="3016250"/>
          <p14:tracePt t="8717" x="3613150" y="3009900"/>
          <p14:tracePt t="8745" x="3613150" y="2997200"/>
          <p14:tracePt t="8835" x="3613150" y="3003550"/>
          <p14:tracePt t="8859" x="3600450" y="3009900"/>
          <p14:tracePt t="8865" x="3594100" y="3009900"/>
          <p14:tracePt t="8875" x="3594100" y="3016250"/>
          <p14:tracePt t="8883" x="3581400" y="3022600"/>
          <p14:tracePt t="8889" x="3562350" y="3022600"/>
          <p14:tracePt t="8907" x="3524250" y="3022600"/>
          <p14:tracePt t="8921" x="3505200" y="3022600"/>
          <p14:tracePt t="8942" x="3435350" y="3022600"/>
          <p14:tracePt t="8955" x="3416300" y="3022600"/>
          <p14:tracePt t="8969" x="3409950" y="3022600"/>
          <p14:tracePt t="9002" x="3403600" y="3009900"/>
          <p14:tracePt t="9009" x="3397250" y="3009900"/>
          <p14:tracePt t="9025" x="3397250" y="3003550"/>
          <p14:tracePt t="9039" x="3384550" y="2997200"/>
          <p14:tracePt t="9052" x="3378200" y="2984500"/>
          <p14:tracePt t="9074" x="3365500" y="2959100"/>
          <p14:tracePt t="9087" x="3365500" y="2946400"/>
          <p14:tracePt t="9108" x="3352800" y="2940050"/>
          <p14:tracePt t="9122" x="3346450" y="2933700"/>
          <p14:tracePt t="9211" x="3346450" y="2940050"/>
          <p14:tracePt t="9235" x="3352800" y="2952750"/>
          <p14:tracePt t="9248" x="3359150" y="2952750"/>
          <p14:tracePt t="9259" x="3359150" y="2965450"/>
          <p14:tracePt t="9266" x="3371850" y="2965450"/>
          <p14:tracePt t="9275" x="3384550" y="2978150"/>
          <p14:tracePt t="9289" x="3390900" y="2978150"/>
          <p14:tracePt t="9303" x="3409950" y="2990850"/>
          <p14:tracePt t="9323" x="3454400" y="3003550"/>
          <p14:tracePt t="9337" x="3460750" y="3003550"/>
          <p14:tracePt t="9358" x="3498850" y="3003550"/>
          <p14:tracePt t="9372" x="3511550" y="3003550"/>
          <p14:tracePt t="9386" x="3530600" y="3003550"/>
          <p14:tracePt t="9407" x="3543300" y="3003550"/>
          <p14:tracePt t="9421" x="3556000" y="3003550"/>
          <p14:tracePt t="9483" x="3556000" y="2997200"/>
          <p14:tracePt t="9488" x="3556000" y="2990850"/>
          <p14:tracePt t="9507" x="3556000" y="2984500"/>
          <p14:tracePt t="9531" x="3556000" y="2978150"/>
          <p14:tracePt t="9547" x="3549650" y="2978150"/>
          <p14:tracePt t="9560" x="3543300" y="2978150"/>
          <p14:tracePt t="9571" x="3536950" y="2978150"/>
          <p14:tracePt t="9579" x="3524250" y="2978150"/>
          <p14:tracePt t="9587" x="3511550" y="2978150"/>
          <p14:tracePt t="9609" x="3486150" y="2978150"/>
          <p14:tracePt t="9622" x="3473450" y="2978150"/>
          <p14:tracePt t="9636" x="3429000" y="2978150"/>
          <p14:tracePt t="9657" x="3371850" y="2965450"/>
          <p14:tracePt t="9674" x="3359150" y="2965450"/>
          <p14:tracePt t="9691" x="3359150" y="2959100"/>
          <p14:tracePt t="9705" x="3359150" y="2952750"/>
          <p14:tracePt t="9796" x="3365500" y="2952750"/>
          <p14:tracePt t="9811" x="3378200" y="2952750"/>
          <p14:tracePt t="9819" x="3390900" y="2959100"/>
          <p14:tracePt t="9835" x="3397250" y="2959100"/>
          <p14:tracePt t="9843" x="3409950" y="2971800"/>
          <p14:tracePt t="9859" x="3422650" y="2971800"/>
          <p14:tracePt t="9866" x="3429000" y="2984500"/>
          <p14:tracePt t="9872" x="3435350" y="2984500"/>
          <p14:tracePt t="9886" x="3441700" y="2984500"/>
          <p14:tracePt t="9907" x="3448050" y="2997200"/>
          <p14:tracePt t="9931" x="3454400" y="2997200"/>
          <p14:tracePt t="9941" x="3467100" y="2997200"/>
          <p14:tracePt t="9955" x="3479800" y="2997200"/>
          <p14:tracePt t="9976" x="3486150" y="2997200"/>
          <p14:tracePt t="10051" x="3467100" y="2997200"/>
          <p14:tracePt t="10059" x="3460750" y="2997200"/>
          <p14:tracePt t="10084" x="3454400" y="2990850"/>
          <p14:tracePt t="10113" x="3441700" y="2990850"/>
          <p14:tracePt t="10543" x="3460750" y="2990850"/>
          <p14:tracePt t="10557" x="3473450" y="2990850"/>
          <p14:tracePt t="10566" x="3486150" y="2990850"/>
          <p14:tracePt t="10573" x="3492500" y="2990850"/>
          <p14:tracePt t="10593" x="3498850" y="2990850"/>
          <p14:tracePt t="10689" x="3492500" y="2990850"/>
          <p14:tracePt t="10699" x="3479800" y="2990850"/>
          <p14:tracePt t="10706" x="3454400" y="2990850"/>
          <p14:tracePt t="10713" x="3416300" y="2990850"/>
          <p14:tracePt t="10726" x="3397250" y="2990850"/>
          <p14:tracePt t="10740" x="3378200" y="2990850"/>
          <p14:tracePt t="10754" x="3371850" y="2990850"/>
          <p14:tracePt t="10850" x="3378200" y="2990850"/>
          <p14:tracePt t="10857" x="3384550" y="2990850"/>
          <p14:tracePt t="10866" x="3397250" y="2997200"/>
          <p14:tracePt t="10875" x="3403600" y="2997200"/>
          <p14:tracePt t="10893" x="3416300" y="2997200"/>
          <p14:tracePt t="10907" x="3429000" y="3009900"/>
          <p14:tracePt t="11205" x="3416300" y="3009900"/>
          <p14:tracePt t="11305" x="3403600" y="3003550"/>
          <p14:tracePt t="11315" x="3397250" y="3003550"/>
          <p14:tracePt t="11339" x="3390900" y="3003550"/>
          <p14:tracePt t="11355" x="3390900" y="2990850"/>
          <p14:tracePt t="11365" x="3384550" y="2990850"/>
          <p14:tracePt t="11370" x="3378200" y="2990850"/>
          <p14:tracePt t="11395" x="3378200" y="2984500"/>
          <p14:tracePt t="11410" x="3371850" y="2984500"/>
          <p14:tracePt t="11435" x="3365500" y="2978150"/>
          <p14:tracePt t="11442" x="3365500" y="2971800"/>
          <p14:tracePt t="11459" x="3359150" y="2971800"/>
          <p14:tracePt t="11466" x="3359150" y="2965450"/>
          <p14:tracePt t="11497" x="3352800" y="2959100"/>
          <p14:tracePt t="11747" x="3352800" y="2965450"/>
          <p14:tracePt t="11754" x="3359150" y="2965450"/>
          <p14:tracePt t="11771" x="3365500" y="2965450"/>
          <p14:tracePt t="11779" x="3371850" y="2971800"/>
          <p14:tracePt t="11784" x="3378200" y="2971800"/>
          <p14:tracePt t="11795" x="3390900" y="2971800"/>
          <p14:tracePt t="11809" x="3416300" y="2971800"/>
          <p14:tracePt t="11823" x="3429000" y="2971800"/>
          <p14:tracePt t="11844" x="3454400" y="2971800"/>
          <p14:tracePt t="11858" x="3467100" y="2971800"/>
          <p14:tracePt t="11872" x="3479800" y="2971800"/>
          <p14:tracePt t="11893" x="3498850" y="2965450"/>
          <p14:tracePt t="11907" x="3517900" y="2959100"/>
          <p14:tracePt t="11928" x="3543300" y="2952750"/>
          <p14:tracePt t="11941" x="3549650" y="2952750"/>
          <p14:tracePt t="11955" x="3556000" y="2952750"/>
          <p14:tracePt t="13101" x="3556000" y="2959100"/>
          <p14:tracePt t="13108" x="3556000" y="2965450"/>
          <p14:tracePt t="13122" x="3524250" y="2990850"/>
          <p14:tracePt t="13128" x="3517900" y="2997200"/>
          <p14:tracePt t="13142" x="3486150" y="3016250"/>
          <p14:tracePt t="13156" x="3479800" y="3028950"/>
          <p14:tracePt t="13178" x="3479800" y="3041650"/>
          <p14:tracePt t="13191" x="3479800" y="3048000"/>
          <p14:tracePt t="13212" x="3479800" y="3060700"/>
          <p14:tracePt t="13226" x="3479800" y="3073400"/>
          <p14:tracePt t="13243" x="3479800" y="3079750"/>
          <p14:tracePt t="13261" x="3486150" y="3086100"/>
          <p14:tracePt t="13280" x="3498850" y="3086100"/>
          <p14:tracePt t="13296" x="3511550" y="3086100"/>
          <p14:tracePt t="13316" x="3530600" y="3086100"/>
          <p14:tracePt t="13323" x="3536950" y="3086100"/>
          <p14:tracePt t="13344" x="3556000" y="3086100"/>
          <p14:tracePt t="13358" x="3562350" y="3086100"/>
          <p14:tracePt t="13379" x="3568700" y="3086100"/>
          <p14:tracePt t="13401" x="3581400" y="3079750"/>
          <p14:tracePt t="13408" x="3587750" y="3079750"/>
          <p14:tracePt t="13428" x="3606800" y="3073400"/>
          <p14:tracePt t="13441" x="3613150" y="3067050"/>
          <p14:tracePt t="13462" x="3625850" y="3060700"/>
          <p14:tracePt t="13515" x="3619500" y="3054350"/>
          <p14:tracePt t="13531" x="3594100" y="3048000"/>
          <p14:tracePt t="13539" x="3575050" y="3048000"/>
          <p14:tracePt t="13544" x="3556000" y="3035300"/>
          <p14:tracePt t="13554" x="3543300" y="3022600"/>
          <p14:tracePt t="13563" x="3530600" y="3009900"/>
          <p14:tracePt t="13573" x="3517900" y="2997200"/>
          <p14:tracePt t="13594" x="3505200" y="2978150"/>
          <p14:tracePt t="13635" x="3505200" y="2984500"/>
          <p14:tracePt t="13651" x="3511550" y="3003550"/>
          <p14:tracePt t="13658" x="3530600" y="3035300"/>
          <p14:tracePt t="13664" x="3543300" y="3048000"/>
          <p14:tracePt t="13677" x="3549650" y="3067050"/>
          <p14:tracePt t="13691" x="3575050" y="3092450"/>
          <p14:tracePt t="13713" x="3587750" y="3117850"/>
          <p14:tracePt t="13726" x="3594100" y="3117850"/>
          <p14:tracePt t="13740" x="3594100" y="3124200"/>
          <p14:tracePt t="13761" x="3613150" y="3117850"/>
          <p14:tracePt t="13775" x="3619500" y="3111500"/>
          <p14:tracePt t="13795" x="3625850" y="3079750"/>
          <p14:tracePt t="13810" x="3625850" y="3048000"/>
          <p14:tracePt t="13823" x="3613150" y="3028950"/>
          <p14:tracePt t="13844" x="3549650" y="2984500"/>
          <p14:tracePt t="13858" x="3505200" y="2978150"/>
          <p14:tracePt t="13879" x="3473450" y="2978150"/>
          <p14:tracePt t="13893" x="3454400" y="2984500"/>
          <p14:tracePt t="13906" x="3422650" y="3009900"/>
          <p14:tracePt t="13928" x="3390900" y="3048000"/>
          <p14:tracePt t="13941" x="3378200" y="3092450"/>
          <p14:tracePt t="13962" x="3397250" y="3155950"/>
          <p14:tracePt t="13976" x="3422650" y="3181350"/>
          <p14:tracePt t="13990" x="3429000" y="3194050"/>
          <p14:tracePt t="14011" x="3498850" y="3206750"/>
          <p14:tracePt t="14025" x="3530600" y="3206750"/>
          <p14:tracePt t="14046" x="3549650" y="3206750"/>
          <p14:tracePt t="14059" x="3556000" y="3206750"/>
          <p14:tracePt t="14080" x="3556000" y="3200400"/>
          <p14:tracePt t="14094" x="3562350" y="3175000"/>
          <p14:tracePt t="14108" x="3556000" y="3143250"/>
          <p14:tracePt t="14129" x="3536950" y="3117850"/>
          <p14:tracePt t="14144" x="3524250" y="3098800"/>
          <p14:tracePt t="14156" x="3524250" y="3092450"/>
          <p14:tracePt t="14187" x="3524250" y="3098800"/>
          <p14:tracePt t="14201" x="3524250" y="3105150"/>
          <p14:tracePt t="14212" x="3524250" y="3111500"/>
          <p14:tracePt t="14226" x="3530600" y="3124200"/>
          <p14:tracePt t="14247" x="3536950" y="3130550"/>
          <p14:tracePt t="14261" x="3536950" y="3136900"/>
          <p14:tracePt t="15195" x="3536950" y="3143250"/>
          <p14:tracePt t="15202" x="3549650" y="3149600"/>
          <p14:tracePt t="15209" x="3556000" y="3149600"/>
          <p14:tracePt t="15223" x="3556000" y="3143250"/>
          <p14:tracePt t="15228" x="3556000" y="3136900"/>
          <p14:tracePt t="15247" x="3556000" y="3130550"/>
          <p14:tracePt t="15267" x="3562350" y="3130550"/>
          <p14:tracePt t="15677" x="3562350" y="3117850"/>
          <p14:tracePt t="15685" x="3562350" y="3105150"/>
          <p14:tracePt t="15690" x="3562350" y="3092450"/>
          <p14:tracePt t="15706" x="3562350" y="3079750"/>
          <p14:tracePt t="15722" x="3562350" y="3067050"/>
          <p14:tracePt t="15731" x="3562350" y="3060700"/>
          <p14:tracePt t="15747" x="3556000" y="3041650"/>
          <p14:tracePt t="15761" x="3536950" y="3022600"/>
          <p14:tracePt t="15778" x="3524250" y="3016250"/>
          <p14:tracePt t="15795" x="3460750" y="3009900"/>
          <p14:tracePt t="15809" x="3429000" y="3009900"/>
          <p14:tracePt t="15830" x="3403600" y="3009900"/>
          <p14:tracePt t="15844" x="3378200" y="3009900"/>
          <p14:tracePt t="15865" x="3378200" y="3016250"/>
          <p14:tracePt t="15879" x="3378200" y="3035300"/>
          <p14:tracePt t="15892" x="3378200" y="3048000"/>
          <p14:tracePt t="15914" x="3397250" y="3079750"/>
          <p14:tracePt t="15928" x="3416300" y="3105150"/>
          <p14:tracePt t="15948" x="3467100" y="3111500"/>
          <p14:tracePt t="15962" x="3479800" y="3111500"/>
          <p14:tracePt t="15976" x="3486150" y="3111500"/>
          <p14:tracePt t="15997" x="3505200" y="3111500"/>
          <p14:tracePt t="16011" x="3505200" y="3098800"/>
          <p14:tracePt t="16031" x="3505200" y="3086100"/>
          <p14:tracePt t="16045" x="3486150" y="3073400"/>
          <p14:tracePt t="16060" x="3467100" y="3054350"/>
          <p14:tracePt t="16080" x="3448050" y="3041650"/>
          <p14:tracePt t="16094" x="3441700" y="3041650"/>
          <p14:tracePt t="16115" x="3435350" y="3041650"/>
          <p14:tracePt t="16129" x="3429000" y="3041650"/>
          <p14:tracePt t="16160" x="3429000" y="3048000"/>
          <p14:tracePt t="16177" x="3429000" y="3054350"/>
          <p14:tracePt t="16186" x="3441700" y="3060700"/>
          <p14:tracePt t="16198" x="3454400" y="3067050"/>
          <p14:tracePt t="16212" x="3530600" y="3067050"/>
          <p14:tracePt t="16226" x="3556000" y="3067050"/>
          <p14:tracePt t="16247" x="3606800" y="3054350"/>
          <p14:tracePt t="16261" x="3632200" y="3054350"/>
          <p14:tracePt t="16289" x="3632200" y="3035300"/>
          <p14:tracePt t="16307" x="3619500" y="3028950"/>
          <p14:tracePt t="16313" x="3606800" y="3028950"/>
          <p14:tracePt t="16330" x="3568700" y="3028950"/>
          <p14:tracePt t="16344" x="3556000" y="3028950"/>
          <p14:tracePt t="16365" x="3543300" y="3028950"/>
          <p14:tracePt t="16395" x="3536950" y="3028950"/>
          <p14:tracePt t="16449" x="3530600" y="3035300"/>
          <p14:tracePt t="16473" x="3530600" y="3048000"/>
          <p14:tracePt t="16523" x="3517900" y="3048000"/>
          <p14:tracePt t="16529" x="3517900" y="3054350"/>
          <p14:tracePt t="16553" x="3505200" y="3060700"/>
          <p14:tracePt t="16563" x="3492500" y="3073400"/>
          <p14:tracePt t="16571" x="3473450" y="3073400"/>
          <p14:tracePt t="16580" x="3435350" y="3073400"/>
          <p14:tracePt t="16594" x="3371850" y="3073400"/>
          <p14:tracePt t="16615" x="3314700" y="3073400"/>
          <p14:tracePt t="16629" x="3225800" y="3073400"/>
          <p14:tracePt t="16643" x="3105150" y="3073400"/>
          <p14:tracePt t="16663" x="3022600" y="3073400"/>
          <p14:tracePt t="16677" x="2946400" y="3073400"/>
          <p14:tracePt t="16698" x="2844800" y="3073400"/>
          <p14:tracePt t="16713" x="2787650" y="3073400"/>
          <p14:tracePt t="16726" x="2762250" y="3073400"/>
          <p14:tracePt t="16747" x="2743200" y="3073400"/>
          <p14:tracePt t="16761" x="2743200" y="3067050"/>
          <p14:tracePt t="16781" x="2755900" y="3067050"/>
          <p14:tracePt t="16796" x="2781300" y="3054350"/>
          <p14:tracePt t="16810" x="2794000" y="3054350"/>
          <p14:tracePt t="16830" x="2806700" y="3054350"/>
          <p14:tracePt t="16851" x="2813050" y="3054350"/>
          <p14:tracePt t="16865" x="2819400" y="3060700"/>
          <p14:tracePt t="16878" x="2825750" y="3060700"/>
          <p14:tracePt t="16892" x="2882900" y="3073400"/>
          <p14:tracePt t="16913" x="2984500" y="3079750"/>
          <p14:tracePt t="16927" x="3022600" y="3079750"/>
          <p14:tracePt t="16948" x="3079750" y="3079750"/>
          <p14:tracePt t="16962" x="3130550" y="3079750"/>
          <p14:tracePt t="16983" x="3181350" y="3079750"/>
          <p14:tracePt t="16997" x="3225800" y="3079750"/>
          <p14:tracePt t="17011" x="3321050" y="3079750"/>
          <p14:tracePt t="17032" x="3441700" y="3079750"/>
          <p14:tracePt t="17045" x="3575050" y="3054350"/>
          <p14:tracePt t="17059" x="3683000" y="3035300"/>
          <p14:tracePt t="17080" x="3752850" y="3022600"/>
          <p14:tracePt t="17094" x="3790950" y="3022600"/>
          <p14:tracePt t="17115" x="3803650" y="3016250"/>
          <p14:tracePt t="17147" x="3797300" y="3016250"/>
          <p14:tracePt t="17161" x="3771900" y="3016250"/>
          <p14:tracePt t="17169" x="3752850" y="3016250"/>
          <p14:tracePt t="17177" x="3733800" y="3016250"/>
          <p14:tracePt t="17198" x="3651250" y="3016250"/>
          <p14:tracePt t="17212" x="3543300" y="3028950"/>
          <p14:tracePt t="17233" x="3492500" y="3054350"/>
          <p14:tracePt t="17247" x="3479800" y="3054350"/>
          <p14:tracePt t="17267" x="3479800" y="3060700"/>
          <p14:tracePt t="17281" x="3492500" y="3060700"/>
          <p14:tracePt t="17296" x="3562350" y="3060700"/>
          <p14:tracePt t="17316" x="3644900" y="3060700"/>
          <p14:tracePt t="17330" x="3746500" y="3060700"/>
          <p14:tracePt t="17344" x="3790950" y="3060700"/>
          <p14:tracePt t="17365" x="3886200" y="3060700"/>
          <p14:tracePt t="17379" x="3930650" y="3060700"/>
          <p14:tracePt t="17400" x="3981450" y="3060700"/>
          <p14:tracePt t="17414" x="4057650" y="3060700"/>
          <p14:tracePt t="17427" x="4159250" y="3060700"/>
          <p14:tracePt t="17448" x="4311650" y="3060700"/>
          <p14:tracePt t="17462" x="4419600" y="3067050"/>
          <p14:tracePt t="17483" x="4559300" y="3092450"/>
          <p14:tracePt t="17497" x="4603750" y="3105150"/>
          <p14:tracePt t="17511" x="4648200" y="3117850"/>
          <p14:tracePt t="17532" x="4826000" y="3136900"/>
          <p14:tracePt t="17546" x="4895850" y="3136900"/>
          <p14:tracePt t="17566" x="5073650" y="3136900"/>
          <p14:tracePt t="17580" x="5149850" y="3136900"/>
          <p14:tracePt t="17594" x="5162550" y="3136900"/>
          <p14:tracePt t="17615" x="5162550" y="3130550"/>
          <p14:tracePt t="17629" x="5181600" y="3130550"/>
          <p14:tracePt t="17650" x="5219700" y="3130550"/>
          <p14:tracePt t="17664" x="5264150" y="3130550"/>
          <p14:tracePt t="17677" x="5276850" y="3130550"/>
          <p14:tracePt t="17715" x="5276850" y="3117850"/>
          <p14:tracePt t="17722" x="5270500" y="3117850"/>
          <p14:tracePt t="17739" x="5264150" y="3117850"/>
          <p14:tracePt t="17747" x="5226050" y="3117850"/>
          <p14:tracePt t="17761" x="5175250" y="3117850"/>
          <p14:tracePt t="17782" x="5073650" y="3117850"/>
          <p14:tracePt t="17795" x="4864100" y="3136900"/>
          <p14:tracePt t="17816" x="4260850" y="3136900"/>
          <p14:tracePt t="17830" x="4038600" y="3136900"/>
          <p14:tracePt t="17844" x="3689350" y="3143250"/>
          <p14:tracePt t="17865" x="3524250" y="3143250"/>
          <p14:tracePt t="17878" x="3467100" y="3143250"/>
          <p14:tracePt t="17915" x="3492500" y="3143250"/>
          <p14:tracePt t="17921" x="3524250" y="3143250"/>
          <p14:tracePt t="17931" x="3543300" y="3143250"/>
          <p14:tracePt t="17948" x="3632200" y="3143250"/>
          <p14:tracePt t="17962" x="3752850" y="3143250"/>
          <p14:tracePt t="17983" x="3860800" y="3143250"/>
          <p14:tracePt t="17997" x="3956050" y="3143250"/>
          <p14:tracePt t="18011" x="3975100" y="3143250"/>
          <p14:tracePt t="18050" x="3968750" y="3143250"/>
          <p14:tracePt t="18058" x="3962400" y="3143250"/>
          <p14:tracePt t="18075" x="3949700" y="3143250"/>
          <p14:tracePt t="18082" x="3937000" y="3143250"/>
          <p14:tracePt t="18094" x="3930650" y="3143250"/>
          <p14:tracePt t="18115" x="3886200" y="3143250"/>
          <p14:tracePt t="18129" x="3854450" y="3143250"/>
          <p14:tracePt t="18150" x="3771900" y="3143250"/>
          <p14:tracePt t="18164" x="3752850" y="3143250"/>
          <p14:tracePt t="18195" x="3759200" y="3143250"/>
          <p14:tracePt t="18203" x="3778250" y="3143250"/>
          <p14:tracePt t="18212" x="3803650" y="3143250"/>
          <p14:tracePt t="18233" x="3854450" y="3143250"/>
          <p14:tracePt t="18247" x="3860800" y="3143250"/>
          <p14:tracePt t="18315" x="3848100" y="3143250"/>
          <p14:tracePt t="18323" x="3822700" y="3136900"/>
          <p14:tracePt t="18328" x="3797300" y="3136900"/>
          <p14:tracePt t="18339" x="3784600" y="3136900"/>
          <p14:tracePt t="18346" x="3752850" y="3136900"/>
          <p14:tracePt t="18365" x="3670300" y="3136900"/>
          <p14:tracePt t="18378" x="3632200" y="3136900"/>
          <p14:tracePt t="18410" x="3632200" y="3130550"/>
          <p14:tracePt t="18435" x="3651250" y="3130550"/>
          <p14:tracePt t="18539" x="3644900" y="3130550"/>
          <p14:tracePt t="18553" x="3632200" y="3130550"/>
          <p14:tracePt t="18560" x="3613150" y="3130550"/>
          <p14:tracePt t="18567" x="3587750" y="3130550"/>
          <p14:tracePt t="18576" x="3575050" y="3130550"/>
          <p14:tracePt t="18587" x="3568700" y="3130550"/>
          <p14:tracePt t="18601" x="3562350" y="3130550"/>
          <p14:tracePt t="18659" x="3549650" y="3130550"/>
          <p14:tracePt t="18674" x="3530600" y="3130550"/>
          <p14:tracePt t="18683" x="3517900" y="3130550"/>
          <p14:tracePt t="18684" x="3498850" y="3130550"/>
          <p14:tracePt t="18698" x="3467100" y="3143250"/>
          <p14:tracePt t="18712" x="3416300" y="3149600"/>
          <p14:tracePt t="18733" x="3365500" y="3155950"/>
          <p14:tracePt t="18747" x="3340100" y="3162300"/>
          <p14:tracePt t="18767" x="3321050" y="3175000"/>
          <p14:tracePt t="18781" x="3295650" y="3175000"/>
          <p14:tracePt t="18795" x="3263900" y="3187700"/>
          <p14:tracePt t="18816" x="3238500" y="3200400"/>
          <p14:tracePt t="18830" x="3194050" y="3200400"/>
          <p14:tracePt t="18851" x="3092450" y="3232150"/>
          <p14:tracePt t="18865" x="3035300" y="3244850"/>
          <p14:tracePt t="18878" x="2908300" y="3289300"/>
          <p14:tracePt t="18900" x="2895600" y="3295650"/>
          <p14:tracePt t="18913" x="2889250" y="3295650"/>
          <p14:tracePt t="18934" x="2882900" y="3308350"/>
          <p14:tracePt t="18948" x="2882900" y="3314700"/>
          <p14:tracePt t="18962" x="2876550" y="3321050"/>
          <p14:tracePt t="18983" x="2857500" y="3327400"/>
          <p14:tracePt t="18997" x="2838450" y="3340100"/>
          <p14:tracePt t="19018" x="2825750" y="3340100"/>
          <p14:tracePt t="19213" x="2819400" y="3340100"/>
          <p14:tracePt t="19234" x="2806700" y="3340100"/>
          <p14:tracePt t="19236" x="2806700" y="3333750"/>
          <p14:tracePt t="19347" x="2800350" y="3333750"/>
          <p14:tracePt t="19355" x="2794000" y="3333750"/>
          <p14:tracePt t="19371" x="2787650" y="3333750"/>
          <p14:tracePt t="19379" x="2781300" y="3333750"/>
          <p14:tracePt t="19384" x="2774950" y="3333750"/>
          <p14:tracePt t="19399" x="2768600" y="3333750"/>
          <p14:tracePt t="19413" x="2743200" y="3333750"/>
          <p14:tracePt t="19434" x="2698750" y="3333750"/>
          <p14:tracePt t="19448" x="2673350" y="3333750"/>
          <p14:tracePt t="19462" x="2667000" y="3333750"/>
          <p14:tracePt t="19483" x="2641600" y="3333750"/>
          <p14:tracePt t="19496" x="2622550" y="3333750"/>
          <p14:tracePt t="19517" x="2578100" y="3321050"/>
          <p14:tracePt t="19532" x="2540000" y="3321050"/>
          <p14:tracePt t="19545" x="2527300" y="3321050"/>
          <p14:tracePt t="19566" x="2482850" y="3314700"/>
          <p14:tracePt t="19580" x="2463800" y="3314700"/>
          <p14:tracePt t="19601" x="2419350" y="3314700"/>
          <p14:tracePt t="19615" x="2387600" y="3314700"/>
          <p14:tracePt t="19629" x="2324100" y="3314700"/>
          <p14:tracePt t="19649" x="2266950" y="3314700"/>
          <p14:tracePt t="19664" x="2254250" y="3321050"/>
          <p14:tracePt t="19684" x="2197100" y="3327400"/>
          <p14:tracePt t="19698" x="2165350" y="3346450"/>
          <p14:tracePt t="19712" x="2114550" y="3352800"/>
          <p14:tracePt t="19733" x="2051050" y="3365500"/>
          <p14:tracePt t="19747" x="2006600" y="3378200"/>
          <p14:tracePt t="19767" x="1917700" y="3403600"/>
          <p14:tracePt t="19781" x="1809750" y="3429000"/>
          <p14:tracePt t="19795" x="1733550" y="3448050"/>
          <p14:tracePt t="19816" x="1689100" y="3473450"/>
          <p14:tracePt t="19830" x="1676400" y="3473450"/>
          <p14:tracePt t="19851" x="1663700" y="3486150"/>
          <p14:tracePt t="19865" x="1663700" y="3498850"/>
          <p14:tracePt t="19878" x="1663700" y="3505200"/>
          <p14:tracePt t="19899" x="1663700" y="3536950"/>
          <p14:tracePt t="19913" x="1689100" y="3575050"/>
          <p14:tracePt t="19934" x="1765300" y="3613150"/>
          <p14:tracePt t="19948" x="1784350" y="3625850"/>
          <p14:tracePt t="19969" x="1835150" y="3657600"/>
          <p14:tracePt t="19983" x="1885950" y="3670300"/>
          <p14:tracePt t="19996" x="1924050" y="3676650"/>
          <p14:tracePt t="20017" x="1968500" y="3689350"/>
          <p14:tracePt t="20031" x="2038350" y="3708400"/>
          <p14:tracePt t="20052" x="2171700" y="3746500"/>
          <p14:tracePt t="20066" x="2254250" y="3765550"/>
          <p14:tracePt t="20080" x="2286000" y="3778250"/>
          <p14:tracePt t="20101" x="2362200" y="3803650"/>
          <p14:tracePt t="20115" x="2406650" y="3835400"/>
          <p14:tracePt t="20136" x="2406650" y="3841750"/>
          <p14:tracePt t="20511" x="2387600" y="3835400"/>
          <p14:tracePt t="20525" x="2387600" y="3829050"/>
          <p14:tracePt t="20532" x="2362200" y="3816350"/>
          <p14:tracePt t="20538" x="2349500" y="3803650"/>
          <p14:tracePt t="20601" x="2336800" y="3803650"/>
          <p14:tracePt t="20606" x="2330450" y="3803650"/>
          <p14:tracePt t="20617" x="2324100" y="3803650"/>
          <p14:tracePt t="20631" x="2311400" y="3803650"/>
          <p14:tracePt t="20650" x="2305050" y="3803650"/>
          <p14:tracePt t="20667" x="2286000" y="3790950"/>
          <p14:tracePt t="20715" x="2279650" y="3790950"/>
          <p14:tracePt t="20809" x="2298700" y="3784600"/>
          <p14:tracePt t="20817" x="2311400" y="3784600"/>
          <p14:tracePt t="20822" x="2324100" y="3784600"/>
          <p14:tracePt t="20832" x="2324100" y="3771900"/>
          <p14:tracePt t="20851" x="2374900" y="3771900"/>
          <p14:tracePt t="20865" x="2413000" y="3771900"/>
          <p14:tracePt t="20885" x="2514600" y="3759200"/>
          <p14:tracePt t="20899" x="2571750" y="3759200"/>
          <p14:tracePt t="20913" x="2584450" y="3759200"/>
          <p14:tracePt t="20934" x="2673350" y="3759200"/>
          <p14:tracePt t="20948" x="2787650" y="3759200"/>
          <p14:tracePt t="20969" x="3003550" y="3759200"/>
          <p14:tracePt t="20983" x="3073400" y="3759200"/>
          <p14:tracePt t="20997" x="3194050" y="3752850"/>
          <p14:tracePt t="21017" x="3346450" y="3746500"/>
          <p14:tracePt t="21031" x="3397250" y="3746500"/>
          <p14:tracePt t="21053" x="3676650" y="3746500"/>
          <p14:tracePt t="21066" x="3975100" y="3746500"/>
          <p14:tracePt t="21080" x="4114800" y="3746500"/>
          <p14:tracePt t="21101" x="4400550" y="3746500"/>
          <p14:tracePt t="21115" x="4514850" y="3746500"/>
          <p14:tracePt t="21135" x="4591050" y="3746500"/>
          <p14:tracePt t="21150" x="4660900" y="3759200"/>
          <p14:tracePt t="21163" x="4718050" y="3765550"/>
          <p14:tracePt t="21184" x="4794250" y="3765550"/>
          <p14:tracePt t="21198" x="4819650" y="3765550"/>
          <p14:tracePt t="21219" x="4933950" y="3765550"/>
          <p14:tracePt t="21233" x="4991100" y="3765550"/>
          <p14:tracePt t="21247" x="5022850" y="3765550"/>
          <p14:tracePt t="21267" x="5060950" y="3765550"/>
          <p14:tracePt t="21281" x="5073650" y="3765550"/>
          <p14:tracePt t="21302" x="5124450" y="3765550"/>
          <p14:tracePt t="21316" x="5137150" y="3765550"/>
          <p14:tracePt t="21337" x="5162550" y="3765550"/>
          <p14:tracePt t="21351" x="5175250" y="3765550"/>
          <p14:tracePt t="21433" x="5187950" y="3765550"/>
          <p14:tracePt t="21441" x="5200650" y="3765550"/>
          <p14:tracePt t="21456" x="5213350" y="3765550"/>
          <p14:tracePt t="21464" x="5226050" y="3765550"/>
          <p14:tracePt t="21483" x="5232400" y="3765550"/>
          <p14:tracePt t="21556" x="5238750" y="3765550"/>
          <p14:tracePt t="21562" x="5245100" y="3765550"/>
          <p14:tracePt t="21577" x="5257800" y="3765550"/>
          <p14:tracePt t="21591" x="5264150" y="3765550"/>
          <p14:tracePt t="21601" x="5270500" y="3765550"/>
          <p14:tracePt t="21608" x="5276850" y="3765550"/>
          <p14:tracePt t="21615" x="5283200" y="3765550"/>
          <p14:tracePt t="21636" x="5289550" y="3765550"/>
          <p14:tracePt t="21650" x="5314950" y="3765550"/>
          <p14:tracePt t="21671" x="5353050" y="3765550"/>
          <p14:tracePt t="21684" x="5422900" y="3765550"/>
          <p14:tracePt t="21698" x="5461000" y="3765550"/>
          <p14:tracePt t="21719" x="5543550" y="3765550"/>
          <p14:tracePt t="21733" x="5626100" y="3765550"/>
          <p14:tracePt t="21753" x="5695950" y="3765550"/>
          <p14:tracePt t="21767" x="5746750" y="3759200"/>
          <p14:tracePt t="21781" x="5784850" y="3752850"/>
          <p14:tracePt t="21802" x="5791200" y="3752850"/>
          <p14:tracePt t="22335" x="5791200" y="3746500"/>
          <p14:tracePt t="22348" x="5784850" y="3746500"/>
          <p14:tracePt t="22357" x="5765800" y="3746500"/>
          <p14:tracePt t="22365" x="5740400" y="3746500"/>
          <p14:tracePt t="22371" x="5689600" y="3746500"/>
          <p14:tracePt t="22386" x="5581650" y="3746500"/>
          <p14:tracePt t="22400" x="5568950" y="3746500"/>
          <p14:tracePt t="22420" x="5518150" y="3746500"/>
          <p14:tracePt t="22434" x="5480050" y="3746500"/>
          <p14:tracePt t="22448" x="5454650" y="3740150"/>
          <p14:tracePt t="22469" x="5403850" y="3727450"/>
          <p14:tracePt t="22483" x="5359400" y="3721100"/>
          <p14:tracePt t="22504" x="5321300" y="3714750"/>
          <p14:tracePt t="22517" x="5308600" y="3708400"/>
          <p14:tracePt t="22531" x="5302250" y="3702050"/>
          <p14:tracePt t="22553" x="5289550" y="3689350"/>
          <p14:tracePt t="22593" x="5289550" y="3683000"/>
          <p14:tracePt t="22608" x="5289550" y="3676650"/>
          <p14:tracePt t="22616" x="5295900" y="3663950"/>
          <p14:tracePt t="22622" x="5321300" y="3657600"/>
          <p14:tracePt t="22636" x="5346700" y="3644900"/>
          <p14:tracePt t="22650" x="5391150" y="3632200"/>
          <p14:tracePt t="22670" x="5524500" y="3600450"/>
          <p14:tracePt t="22684" x="5568950" y="3594100"/>
          <p14:tracePt t="22705" x="5638800" y="3594100"/>
          <p14:tracePt t="22719" x="5664200" y="3594100"/>
          <p14:tracePt t="22733" x="5689600" y="3594100"/>
          <p14:tracePt t="22753" x="5702300" y="3594100"/>
          <p14:tracePt t="22767" x="5708650" y="3594100"/>
          <p14:tracePt t="22859" x="5689600" y="3594100"/>
          <p14:tracePt t="22872" x="5676900" y="3600450"/>
          <p14:tracePt t="22881" x="5657850" y="3600450"/>
          <p14:tracePt t="22886" x="5632450" y="3600450"/>
          <p14:tracePt t="22896" x="5619750" y="3600450"/>
          <p14:tracePt t="22905" x="5607050" y="3606800"/>
          <p14:tracePt t="22920" x="5588000" y="3613150"/>
          <p14:tracePt t="22934" x="5568950" y="3619500"/>
          <p14:tracePt t="22955" x="5543550" y="3619500"/>
          <p14:tracePt t="22969" x="5530850" y="3625850"/>
          <p14:tracePt t="22983" x="5480050" y="3625850"/>
          <p14:tracePt t="23003" x="5410200" y="3625850"/>
          <p14:tracePt t="23017" x="5365750" y="3625850"/>
          <p14:tracePt t="23038" x="5257800" y="3625850"/>
          <p14:tracePt t="23052" x="5187950" y="3625850"/>
          <p14:tracePt t="23066" x="5124450" y="3625850"/>
          <p14:tracePt t="23087" x="5041900" y="3625850"/>
          <p14:tracePt t="23101" x="4895850" y="3625850"/>
          <p14:tracePt t="23122" x="4845050" y="3625850"/>
          <p14:tracePt t="23136" x="4762500" y="3625850"/>
          <p14:tracePt t="23149" x="4692650" y="3625850"/>
          <p14:tracePt t="23170" x="4616450" y="3625850"/>
          <p14:tracePt t="23184" x="4584700" y="3632200"/>
          <p14:tracePt t="23205" x="4533900" y="3632200"/>
          <p14:tracePt t="23219" x="4451350" y="3638550"/>
          <p14:tracePt t="23232" x="4406900" y="3644900"/>
          <p14:tracePt t="23253" x="4279900" y="3670300"/>
          <p14:tracePt t="23267" x="4210050" y="3676650"/>
          <p14:tracePt t="23288" x="4133850" y="3695700"/>
          <p14:tracePt t="23302" x="4070350" y="3708400"/>
          <p14:tracePt t="23316" x="4000500" y="3714750"/>
          <p14:tracePt t="23337" x="3898900" y="3714750"/>
          <p14:tracePt t="23351" x="3886200" y="3721100"/>
          <p14:tracePt t="23372" x="3835400" y="3721100"/>
          <p14:tracePt t="23385" x="3822700" y="3721100"/>
          <p14:tracePt t="23408" x="3810000" y="3721100"/>
          <p14:tracePt t="23440" x="3803650" y="3721100"/>
          <p14:tracePt t="23483" x="3803650" y="3714750"/>
          <p14:tracePt t="23513" x="3784600" y="3714750"/>
          <p14:tracePt t="23529" x="3784600" y="3702050"/>
          <p14:tracePt t="23559" x="3784600" y="3695700"/>
          <p14:tracePt t="23569" x="3784600" y="3689350"/>
          <p14:tracePt t="23577" x="3784600" y="3683000"/>
          <p14:tracePt t="23601" x="3784600" y="3676650"/>
          <p14:tracePt t="23606" x="3790950" y="3670300"/>
          <p14:tracePt t="23627" x="3790950" y="3663950"/>
          <p14:tracePt t="23633" x="3797300" y="3657600"/>
          <p14:tracePt t="23650" x="3797300" y="3651250"/>
          <p14:tracePt t="23657" x="3797300" y="3644900"/>
          <p14:tracePt t="23670" x="3803650" y="3644900"/>
          <p14:tracePt t="23684" x="3810000" y="3632200"/>
          <p14:tracePt t="23705" x="3829050" y="3632200"/>
          <p14:tracePt t="23719" x="3829050" y="3625850"/>
          <p14:tracePt t="23733" x="3841750" y="3619500"/>
          <p14:tracePt t="23793" x="3848100" y="3619500"/>
          <p14:tracePt t="23809" x="3848100" y="3613150"/>
          <p14:tracePt t="23907" x="3860800" y="3613150"/>
          <p14:tracePt t="23939" x="3860800" y="3606800"/>
          <p14:tracePt t="23963" x="3860800" y="3600450"/>
          <p14:tracePt t="23986" x="3835400" y="3581400"/>
          <p14:tracePt t="24523" x="3841750" y="3581400"/>
          <p14:tracePt t="24532" x="3848100" y="3581400"/>
          <p14:tracePt t="24545" x="3860800" y="3581400"/>
          <p14:tracePt t="24560" x="3867150" y="3581400"/>
          <p14:tracePt t="24675" x="3873500" y="3575050"/>
          <p14:tracePt t="24737" x="3886200" y="3575050"/>
          <p14:tracePt t="24795" x="3892550" y="3575050"/>
          <p14:tracePt t="25005" x="3892550" y="3568700"/>
          <p14:tracePt t="25010" x="3886200" y="3568700"/>
          <p14:tracePt t="25035" x="3879850" y="3568700"/>
          <p14:tracePt t="25041" x="3879850" y="3556000"/>
          <p14:tracePt t="25050" x="3867150" y="3556000"/>
          <p14:tracePt t="25064" x="3860800" y="3556000"/>
          <p14:tracePt t="25445" x="3860800" y="3562350"/>
          <p14:tracePt t="25450" x="3873500" y="3562350"/>
          <p14:tracePt t="25462" x="3886200" y="3562350"/>
          <p14:tracePt t="25469" x="3917950" y="3581400"/>
          <p14:tracePt t="25475" x="3930650" y="3581400"/>
          <p14:tracePt t="25490" x="3949700" y="3581400"/>
          <p14:tracePt t="25491" x="3968750" y="3587750"/>
          <p14:tracePt t="25507" x="3975100" y="3587750"/>
          <p14:tracePt t="25524" x="3994150" y="3587750"/>
          <p14:tracePt t="25599" x="4000500" y="3587750"/>
          <p14:tracePt t="25607" x="4006850" y="3587750"/>
          <p14:tracePt t="25608" x="4019550" y="3587750"/>
          <p14:tracePt t="25626" x="4032250" y="3587750"/>
          <p14:tracePt t="25635" x="4044950" y="3587750"/>
          <p14:tracePt t="25657" x="4057650" y="3587750"/>
          <p14:tracePt t="25755" x="4051300" y="3587750"/>
          <p14:tracePt t="25768" x="4038600" y="3587750"/>
          <p14:tracePt t="25776" x="4025900" y="3587750"/>
          <p14:tracePt t="25782" x="4019550" y="3587750"/>
          <p14:tracePt t="25795" x="4013200" y="3587750"/>
          <p14:tracePt t="25831" x="4000500" y="3587750"/>
          <p14:tracePt t="25848" x="3994150" y="3587750"/>
          <p14:tracePt t="25851" x="3987800" y="3587750"/>
          <p14:tracePt t="25867" x="3981450" y="3587750"/>
          <p14:tracePt t="25875" x="3968750" y="3587750"/>
          <p14:tracePt t="25886" x="3949700" y="3587750"/>
          <p14:tracePt t="25906" x="3911600" y="3587750"/>
          <p14:tracePt t="25920" x="3905250" y="3581400"/>
          <p14:tracePt t="25941" x="3886200" y="3524250"/>
          <p14:tracePt t="25955" x="3886200" y="3486150"/>
          <p14:tracePt t="25969" x="3879850" y="3441700"/>
          <p14:tracePt t="25990" x="3879850" y="3416300"/>
          <p14:tracePt t="26003" x="3879850" y="3409950"/>
          <p14:tracePt t="26024" x="3879850" y="3403600"/>
          <p14:tracePt t="26091" x="3892550" y="3409950"/>
          <p14:tracePt t="26092" x="3898900" y="3422650"/>
          <p14:tracePt t="26106" x="3917950" y="3441700"/>
          <p14:tracePt t="26112" x="3930650" y="3441700"/>
          <p14:tracePt t="26122" x="3943350" y="3454400"/>
          <p14:tracePt t="26135" x="3962400" y="3467100"/>
          <p14:tracePt t="26156" x="3994150" y="3492500"/>
          <p14:tracePt t="26170" x="4000500" y="3505200"/>
          <p14:tracePt t="26191" x="4013200" y="3517900"/>
          <p14:tracePt t="26205" x="4013200" y="3524250"/>
          <p14:tracePt t="26283" x="4019550" y="3524250"/>
          <p14:tracePt t="26298" x="4025900" y="3524250"/>
          <p14:tracePt t="26307" x="4032250" y="3524250"/>
          <p14:tracePt t="26321" x="4044950" y="3524250"/>
          <p14:tracePt t="26344" x="4057650" y="3524250"/>
          <p14:tracePt t="26352" x="4070350" y="3511550"/>
          <p14:tracePt t="26369" x="4083050" y="3498850"/>
          <p14:tracePt t="26392" x="4089400" y="3498850"/>
          <p14:tracePt t="26467" x="4083050" y="3498850"/>
          <p14:tracePt t="26475" x="4076700" y="3505200"/>
          <p14:tracePt t="26480" x="4070350" y="3505200"/>
          <p14:tracePt t="26490" x="4044950" y="3517900"/>
          <p14:tracePt t="26503" x="4019550" y="3517900"/>
          <p14:tracePt t="26524" x="3994150" y="3517900"/>
          <p14:tracePt t="26538" x="3981450" y="3530600"/>
          <p14:tracePt t="26560" x="3975100" y="3530600"/>
          <p14:tracePt t="26585" x="3968750" y="3530600"/>
          <p14:tracePt t="26619" x="3956050" y="3530600"/>
          <p14:tracePt t="26635" x="3949700" y="3530600"/>
          <p14:tracePt t="26643" x="3943350" y="3530600"/>
          <p14:tracePt t="26649" x="3937000" y="3530600"/>
          <p14:tracePt t="26690" x="3924300" y="3530600"/>
          <p14:tracePt t="26729" x="3917950" y="3530600"/>
          <p14:tracePt t="26743" x="3898900" y="3524250"/>
          <p14:tracePt t="26752" x="3892550" y="3524250"/>
          <p14:tracePt t="26761" x="3879850" y="3524250"/>
          <p14:tracePt t="26777" x="3873500" y="3524250"/>
          <p14:tracePt t="26791" x="3860800" y="3524250"/>
          <p14:tracePt t="26827" x="3848100" y="3524250"/>
          <p14:tracePt t="26835" x="3841750" y="3511550"/>
          <p14:tracePt t="26851" x="3835400" y="3511550"/>
          <p14:tracePt t="26858" x="3829050" y="3511550"/>
          <p14:tracePt t="26907" x="3822700" y="3511550"/>
          <p14:tracePt t="26955" x="3829050" y="3511550"/>
          <p14:tracePt t="26961" x="3835400" y="3511550"/>
          <p14:tracePt t="26968" x="3841750" y="3511550"/>
          <p14:tracePt t="26976" x="3841750" y="3517900"/>
          <p14:tracePt t="26990" x="3854450" y="3517900"/>
          <p14:tracePt t="27003" x="3873500" y="3530600"/>
          <p14:tracePt t="27024" x="3898900" y="3549650"/>
          <p14:tracePt t="27038" x="3937000" y="3575050"/>
          <p14:tracePt t="27052" x="3968750" y="3575050"/>
          <p14:tracePt t="27073" x="4025900" y="3581400"/>
          <p14:tracePt t="27087" x="4044950" y="3581400"/>
          <p14:tracePt t="27108" x="4064000" y="3581400"/>
          <p14:tracePt t="27153" x="4064000" y="3575050"/>
          <p14:tracePt t="27163" x="4064000" y="3568700"/>
          <p14:tracePt t="27170" x="4064000" y="3562350"/>
          <p14:tracePt t="27356" x="4076700" y="3562350"/>
          <p14:tracePt t="27369" x="4083050" y="3562350"/>
          <p14:tracePt t="27379" x="4102100" y="3562350"/>
          <p14:tracePt t="27385" x="4114800" y="3562350"/>
          <p14:tracePt t="27392" x="4121150" y="3562350"/>
          <p14:tracePt t="27406" x="4127500" y="3568700"/>
          <p14:tracePt t="27420" x="4146550" y="3568700"/>
          <p14:tracePt t="27441" x="4159250" y="3568700"/>
          <p14:tracePt t="27465" x="4171950" y="3568700"/>
          <p14:tracePt t="27476" x="4184650" y="3568700"/>
          <p14:tracePt t="27490" x="4222750" y="3568700"/>
          <p14:tracePt t="27503" x="4241800" y="3568700"/>
          <p14:tracePt t="27524" x="4267200" y="3568700"/>
          <p14:tracePt t="27723" x="4260850" y="3568700"/>
          <p14:tracePt t="27737" x="4248150" y="3568700"/>
          <p14:tracePt t="27739" x="4241800" y="3568700"/>
          <p14:tracePt t="27746" x="4235450" y="3568700"/>
          <p14:tracePt t="27753" x="4229100" y="3568700"/>
          <p14:tracePt t="28083" x="4241800" y="3581400"/>
          <p14:tracePt t="28099" x="4248150" y="3594100"/>
          <p14:tracePt t="28106" x="4254500" y="3606800"/>
          <p14:tracePt t="28113" x="4267200" y="3606800"/>
          <p14:tracePt t="28122" x="4267200" y="3625850"/>
          <p14:tracePt t="28142" x="4279900" y="3638550"/>
          <p14:tracePt t="28156" x="4292600" y="3644900"/>
          <p14:tracePt t="28170" x="4298950" y="3644900"/>
          <p14:tracePt t="28191" x="4330700" y="3644900"/>
          <p14:tracePt t="28205" x="4356100" y="3644900"/>
          <p14:tracePt t="28226" x="4381500" y="3638550"/>
          <p14:tracePt t="28239" x="4400550" y="3632200"/>
          <p14:tracePt t="28253" x="4413250" y="3625850"/>
          <p14:tracePt t="28275" x="4413250" y="3600450"/>
          <p14:tracePt t="28288" x="4413250" y="3587750"/>
          <p14:tracePt t="28309" x="4406900" y="3575050"/>
          <p14:tracePt t="28323" x="4400550" y="3562350"/>
          <p14:tracePt t="28361" x="4381500" y="3562350"/>
          <p14:tracePt t="28385" x="4356100" y="3562350"/>
          <p14:tracePt t="28393" x="4343400" y="3568700"/>
          <p14:tracePt t="28398" x="4311650" y="3575050"/>
          <p14:tracePt t="28408" x="4298950" y="3581400"/>
          <p14:tracePt t="28420" x="4248150" y="3594100"/>
          <p14:tracePt t="28441" x="4216400" y="3594100"/>
          <p14:tracePt t="28455" x="4178300" y="3594100"/>
          <p14:tracePt t="28476" x="4165600" y="3594100"/>
          <p14:tracePt t="28490" x="4165600" y="3581400"/>
          <p14:tracePt t="28511" x="4165600" y="3568700"/>
          <p14:tracePt t="28530" x="4165600" y="3556000"/>
          <p14:tracePt t="28545" x="4171950" y="3543300"/>
          <p14:tracePt t="28559" x="4184650" y="3543300"/>
          <p14:tracePt t="28573" x="4216400" y="3543300"/>
          <p14:tracePt t="28593" x="4260850" y="3530600"/>
          <p14:tracePt t="28608" x="4267200" y="3530600"/>
          <p14:tracePt t="28622" x="4273550" y="3530600"/>
          <p14:tracePt t="28642" x="4279900" y="3530600"/>
          <p14:tracePt t="28656" x="4286250" y="3530600"/>
          <p14:tracePt t="28677" x="4298950" y="3536950"/>
          <p14:tracePt t="28691" x="4343400" y="3562350"/>
          <p14:tracePt t="28705" x="4368800" y="3568700"/>
          <p14:tracePt t="28726" x="4419600" y="3575050"/>
          <p14:tracePt t="28740" x="4438650" y="3581400"/>
          <p14:tracePt t="28760" x="4451350" y="3581400"/>
          <p14:tracePt t="28774" x="4457700" y="3581400"/>
          <p14:tracePt t="28788" x="4464050" y="3581400"/>
          <p14:tracePt t="28809" x="4489450" y="3587750"/>
          <p14:tracePt t="28823" x="4495800" y="3587750"/>
          <p14:tracePt t="28915" x="4495800" y="3600450"/>
          <p14:tracePt t="28953" x="4495800" y="3613150"/>
          <p14:tracePt t="28975" x="4489450" y="3613150"/>
          <p14:tracePt t="28985" x="4483100" y="3613150"/>
          <p14:tracePt t="28993" x="4476750" y="3613150"/>
          <p14:tracePt t="28998" x="4464050" y="3613150"/>
          <p14:tracePt t="29010" x="4457700" y="3613150"/>
          <p14:tracePt t="29024" x="4457700" y="3625850"/>
          <p14:tracePt t="29041" x="4445000" y="3625850"/>
          <p14:tracePt t="29059" x="4438650" y="3625850"/>
          <p14:tracePt t="29073" x="4425950" y="3632200"/>
          <p14:tracePt t="29094" x="4387850" y="3638550"/>
          <p14:tracePt t="29108" x="4362450" y="3651250"/>
          <p14:tracePt t="29122" x="4324350" y="3663950"/>
          <p14:tracePt t="29143" x="4267200" y="3676650"/>
          <p14:tracePt t="29156" x="4260850" y="3676650"/>
          <p14:tracePt t="29177" x="4248150" y="3676650"/>
          <p14:tracePt t="29203" x="4248150" y="3683000"/>
          <p14:tracePt t="29211" x="4248150" y="3689350"/>
          <p14:tracePt t="29226" x="4248150" y="3695700"/>
          <p14:tracePt t="29239" x="4248150" y="3708400"/>
          <p14:tracePt t="29260" x="4254500" y="3714750"/>
          <p14:tracePt t="29274" x="4254500" y="3727450"/>
          <p14:tracePt t="29288" x="4286250" y="3752850"/>
          <p14:tracePt t="29309" x="4286250" y="3759200"/>
          <p14:tracePt t="29323" x="4267200" y="3759200"/>
          <p14:tracePt t="29344" x="4267200" y="3765550"/>
          <p14:tracePt t="29595" x="4248150" y="3765550"/>
          <p14:tracePt t="29609" x="4241800" y="3765550"/>
          <p14:tracePt t="29615" x="4248150" y="3759200"/>
          <p14:tracePt t="29625" x="4235450" y="3759200"/>
          <p14:tracePt t="29633" x="4222750" y="3752850"/>
          <p14:tracePt t="29642" x="4203700" y="3746500"/>
          <p14:tracePt t="29656" x="4184650" y="3740150"/>
          <p14:tracePt t="29677" x="4051300" y="3702050"/>
          <p14:tracePt t="29691" x="3981450" y="3676650"/>
          <p14:tracePt t="29704" x="3968750" y="3663950"/>
          <p14:tracePt t="29726" x="3949700" y="3651250"/>
          <p14:tracePt t="29740" x="3930650" y="3644900"/>
          <p14:tracePt t="29761" x="3873500" y="3632200"/>
          <p14:tracePt t="29774" x="3854450" y="3625850"/>
          <p14:tracePt t="29795" x="3746500" y="3606800"/>
          <p14:tracePt t="29809" x="3689350" y="3606800"/>
          <p14:tracePt t="29823" x="3670300" y="3606800"/>
          <p14:tracePt t="29844" x="3619500" y="3606800"/>
          <p14:tracePt t="29857" x="3606800" y="3606800"/>
          <p14:tracePt t="29878" x="3581400" y="3613150"/>
          <p14:tracePt t="29892" x="3536950" y="3619500"/>
          <p14:tracePt t="29906" x="3473450" y="3632200"/>
          <p14:tracePt t="29927" x="3448050" y="3657600"/>
          <p14:tracePt t="29941" x="3435350" y="3689350"/>
          <p14:tracePt t="29962" x="3416300" y="3721100"/>
          <p14:tracePt t="29976" x="3416300" y="3733800"/>
          <p14:tracePt t="29989" x="3416300" y="3740150"/>
          <p14:tracePt t="30010" x="3422650" y="3759200"/>
          <p14:tracePt t="30025" x="3422650" y="3771900"/>
          <p14:tracePt t="30045" x="3448050" y="3784600"/>
          <p14:tracePt t="30059" x="3498850" y="3784600"/>
          <p14:tracePt t="30073" x="3549650" y="3784600"/>
          <p14:tracePt t="30094" x="3676650" y="3759200"/>
          <p14:tracePt t="30108" x="3810000" y="3721100"/>
          <p14:tracePt t="30128" x="3987800" y="3676650"/>
          <p14:tracePt t="30142" x="4038600" y="3670300"/>
          <p14:tracePt t="30156" x="4114800" y="3663950"/>
          <p14:tracePt t="30177" x="4248150" y="3663950"/>
          <p14:tracePt t="30191" x="4298950" y="3657600"/>
          <p14:tracePt t="30212" x="4495800" y="3625850"/>
          <p14:tracePt t="30226" x="4603750" y="3594100"/>
          <p14:tracePt t="30239" x="4635500" y="3581400"/>
          <p14:tracePt t="30260" x="4648200" y="3575050"/>
          <p14:tracePt t="30274" x="4629150" y="3568700"/>
          <p14:tracePt t="30295" x="4597400" y="3568700"/>
          <p14:tracePt t="30309" x="4521200" y="3568700"/>
          <p14:tracePt t="30323" x="4438650" y="3568700"/>
          <p14:tracePt t="30344" x="4330700" y="3568700"/>
          <p14:tracePt t="30357" x="4318000" y="3568700"/>
          <p14:tracePt t="30378" x="4286250" y="3575050"/>
          <p14:tracePt t="30392" x="4279900" y="3581400"/>
          <p14:tracePt t="30433" x="4286250" y="3581400"/>
          <p14:tracePt t="30449" x="4298950" y="3581400"/>
          <p14:tracePt t="30456" x="4324350" y="3581400"/>
          <p14:tracePt t="30462" x="4343400" y="3581400"/>
          <p14:tracePt t="30475" x="4362450" y="3581400"/>
          <p14:tracePt t="30489" x="4394200" y="3581400"/>
          <p14:tracePt t="30510" x="4400550" y="3581400"/>
          <p14:tracePt t="30535" x="4394200" y="3581400"/>
          <p14:tracePt t="30545" x="4362450" y="3581400"/>
          <p14:tracePt t="30559" x="4343400" y="3581400"/>
          <p14:tracePt t="30573" x="4292600" y="3587750"/>
          <p14:tracePt t="30594" x="4216400" y="3594100"/>
          <p14:tracePt t="30608" x="4140200" y="3606800"/>
          <p14:tracePt t="30628" x="4127500" y="3613150"/>
          <p14:tracePt t="30642" x="4127500" y="3619500"/>
          <p14:tracePt t="30675" x="4121150" y="3625850"/>
          <p14:tracePt t="30681" x="4121150" y="3632200"/>
          <p14:tracePt t="30691" x="4108450" y="3638550"/>
          <p14:tracePt t="30712" x="4064000" y="3657600"/>
          <p14:tracePt t="30726" x="4044950" y="3663950"/>
          <p14:tracePt t="30740" x="4013200" y="3676650"/>
          <p14:tracePt t="30761" x="3924300" y="3689350"/>
          <p14:tracePt t="30774" x="3841750" y="3702050"/>
          <p14:tracePt t="30795" x="3759200" y="3721100"/>
          <p14:tracePt t="30809" x="3651250" y="3746500"/>
          <p14:tracePt t="30823" x="3549650" y="3771900"/>
          <p14:tracePt t="30843" x="3479800" y="3790950"/>
          <p14:tracePt t="30857" x="3467100" y="3797300"/>
          <p14:tracePt t="30879" x="3409950" y="3803650"/>
          <p14:tracePt t="30892" x="3403600" y="3810000"/>
          <p14:tracePt t="30906" x="3359150" y="3822700"/>
          <p14:tracePt t="30927" x="3333750" y="3835400"/>
          <p14:tracePt t="30941" x="3302000" y="3841750"/>
          <p14:tracePt t="30962" x="3289300" y="3867150"/>
          <p14:tracePt t="30976" x="3282950" y="3879850"/>
          <p14:tracePt t="30990" x="3270250" y="3898900"/>
          <p14:tracePt t="31010" x="3263900" y="3924300"/>
          <p14:tracePt t="31024" x="3270250" y="3968750"/>
          <p14:tracePt t="31045" x="3295650" y="4013200"/>
          <p14:tracePt t="31059" x="3321050" y="4076700"/>
          <p14:tracePt t="31073" x="3333750" y="4102100"/>
          <p14:tracePt t="31094" x="3378200" y="4191000"/>
          <p14:tracePt t="31108" x="3384550" y="4229100"/>
          <p14:tracePt t="31128" x="3397250" y="4260850"/>
          <p14:tracePt t="31142" x="3403600" y="4298950"/>
          <p14:tracePt t="31156" x="3409950" y="4330700"/>
          <p14:tracePt t="31177" x="3441700" y="4387850"/>
          <p14:tracePt t="31191" x="3479800" y="4425950"/>
          <p14:tracePt t="31212" x="3587750" y="4476750"/>
          <p14:tracePt t="31226" x="3606800" y="4483100"/>
          <p14:tracePt t="31246" x="3651250" y="4489450"/>
          <p14:tracePt t="31260" x="3657600" y="4489450"/>
          <p14:tracePt t="31274" x="3663950" y="4489450"/>
          <p14:tracePt t="31295" x="3676650" y="4489450"/>
          <p14:tracePt t="31309" x="3689350" y="4489450"/>
          <p14:tracePt t="31330" x="3727450" y="4489450"/>
          <p14:tracePt t="31344" x="3740150" y="4489450"/>
          <p14:tracePt t="31362" x="3740150" y="4502150"/>
          <p14:tracePt t="31387" x="3733800" y="4521200"/>
          <p14:tracePt t="31401" x="3721100" y="4521200"/>
          <p14:tracePt t="31417" x="3708400" y="4508500"/>
          <p14:tracePt t="31427" x="3676650" y="4508500"/>
          <p14:tracePt t="31659" x="3670300" y="4508500"/>
          <p14:tracePt t="31675" x="3670300" y="4495800"/>
          <p14:tracePt t="31676" x="3663950" y="4489450"/>
          <p14:tracePt t="31686" x="3676650" y="4495800"/>
          <p14:tracePt t="31692" x="3683000" y="4495800"/>
          <p14:tracePt t="31712" x="3683000" y="4489450"/>
          <p14:tracePt t="31745" x="3683000" y="4476750"/>
          <p14:tracePt t="31752" x="3676650" y="4476750"/>
          <p14:tracePt t="31760" x="3676650" y="4470400"/>
          <p14:tracePt t="31774" x="3676650" y="4464050"/>
          <p14:tracePt t="31795" x="3670300" y="4438650"/>
          <p14:tracePt t="31809" x="3638550" y="4413250"/>
          <p14:tracePt t="31830" x="3613150" y="4394200"/>
          <p14:tracePt t="31843" x="3581400" y="4375150"/>
          <p14:tracePt t="31857" x="3543300" y="4356100"/>
          <p14:tracePt t="31878" x="3517900" y="4330700"/>
          <p14:tracePt t="31892" x="3498850" y="4298950"/>
          <p14:tracePt t="31913" x="3473450" y="4273550"/>
          <p14:tracePt t="31987" x="3460750" y="4267200"/>
          <p14:tracePt t="32011" x="3454400" y="4260850"/>
          <p14:tracePt t="32017" x="3435350" y="4254500"/>
          <p14:tracePt t="32032" x="3435350" y="4248150"/>
          <p14:tracePt t="32040" x="3422650" y="4241800"/>
          <p14:tracePt t="32058" x="3416300" y="4241800"/>
          <p14:tracePt t="32066" x="3409950" y="4235450"/>
          <p14:tracePt t="32080" x="3397250" y="4229100"/>
          <p14:tracePt t="32093" x="3422650" y="4229100"/>
          <p14:tracePt t="32107" x="3416300" y="4229100"/>
          <p14:tracePt t="32129" x="3397250" y="4222750"/>
          <p14:tracePt t="32142" x="3390900" y="4210050"/>
          <p14:tracePt t="32163" x="3384550" y="4210050"/>
          <p14:tracePt t="32184" x="3378200" y="4197350"/>
          <p14:tracePt t="33883" x="3371850" y="4222750"/>
          <p14:tracePt t="33896" x="3390900" y="4229100"/>
          <p14:tracePt t="33903" x="3403600" y="4229100"/>
          <p14:tracePt t="33906" x="3422650" y="4229100"/>
          <p14:tracePt t="33913" x="3454400" y="4229100"/>
          <p14:tracePt t="33926" x="3543300" y="4229100"/>
          <p14:tracePt t="33948" x="3702050" y="4229100"/>
          <p14:tracePt t="33962" x="3854450" y="4229100"/>
          <p14:tracePt t="33975" x="3930650" y="4229100"/>
          <p14:tracePt t="33996" x="4159250" y="4229100"/>
          <p14:tracePt t="34010" x="4324350" y="4235450"/>
          <p14:tracePt t="34031" x="4838700" y="4241800"/>
          <p14:tracePt t="34045" x="5086350" y="4267200"/>
          <p14:tracePt t="34059" x="5575300" y="4298950"/>
          <p14:tracePt t="34080" x="6026150" y="4311650"/>
          <p14:tracePt t="34093" x="6388100" y="4311650"/>
          <p14:tracePt t="34115" x="6680200" y="4311650"/>
          <p14:tracePt t="34128" x="6819900" y="4311650"/>
          <p14:tracePt t="34149" x="6972300" y="4311650"/>
          <p14:tracePt t="34163" x="7124700" y="4311650"/>
          <p14:tracePt t="34177" x="7258050" y="4311650"/>
          <p14:tracePt t="34198" x="7391400" y="4305300"/>
          <p14:tracePt t="34233" x="7391400" y="4298950"/>
          <p14:tracePt t="34257" x="7385050" y="4298950"/>
          <p14:tracePt t="34264" x="7372350" y="4298950"/>
          <p14:tracePt t="34270" x="7359650" y="4298950"/>
          <p14:tracePt t="34281" x="7334250" y="4298950"/>
          <p14:tracePt t="34295" x="7283450" y="4298950"/>
          <p14:tracePt t="34316" x="7232650" y="4298950"/>
          <p14:tracePt t="34330" x="7181850" y="4298950"/>
          <p14:tracePt t="34344" x="7061200" y="4298950"/>
          <p14:tracePt t="34365" x="6870700" y="4298950"/>
          <p14:tracePt t="34378" x="6718300" y="4298950"/>
          <p14:tracePt t="34399" x="6540500" y="4298950"/>
          <p14:tracePt t="34413" x="6356350" y="4298950"/>
          <p14:tracePt t="34427" x="6184900" y="4298950"/>
          <p14:tracePt t="34448" x="6051550" y="4298950"/>
          <p14:tracePt t="34462" x="5943600" y="4298950"/>
          <p14:tracePt t="34482" x="5937250" y="4298950"/>
          <p14:tracePt t="34523" x="5943600" y="4298950"/>
          <p14:tracePt t="34531" x="5962650" y="4298950"/>
          <p14:tracePt t="34536" x="5988050" y="4311650"/>
          <p14:tracePt t="34546" x="6007100" y="4311650"/>
          <p14:tracePt t="34566" x="6057900" y="4311650"/>
          <p14:tracePt t="34580" x="6115050" y="4311650"/>
          <p14:tracePt t="34593" x="6223000" y="4311650"/>
          <p14:tracePt t="34614" x="6350000" y="4311650"/>
          <p14:tracePt t="34628" x="6477000" y="4311650"/>
          <p14:tracePt t="34649" x="6578600" y="4292600"/>
          <p14:tracePt t="34663" x="6584950" y="4292600"/>
          <p14:tracePt t="34677" x="6591300" y="4292600"/>
          <p14:tracePt t="34697" x="6584950" y="4292600"/>
          <p14:tracePt t="34712" x="6572250" y="4292600"/>
          <p14:tracePt t="34732" x="6483350" y="4292600"/>
          <p14:tracePt t="34747" x="6388100" y="4298950"/>
          <p14:tracePt t="34760" x="6254750" y="4305300"/>
          <p14:tracePt t="34782" x="6115050" y="4337050"/>
          <p14:tracePt t="34795" x="6007100" y="4356100"/>
          <p14:tracePt t="34816" x="6000750" y="4356100"/>
          <p14:tracePt t="34944" x="6007100" y="4356100"/>
          <p14:tracePt t="35803" x="6000750" y="4368800"/>
          <p14:tracePt t="35810" x="5975350" y="4381500"/>
          <p14:tracePt t="35823" x="5911850" y="4419600"/>
          <p14:tracePt t="35829" x="5854700" y="4438650"/>
          <p14:tracePt t="35837" x="5791200" y="4451350"/>
          <p14:tracePt t="35851" x="5556250" y="4508500"/>
          <p14:tracePt t="35864" x="5314950" y="4565650"/>
          <p14:tracePt t="35878" x="5181600" y="4603750"/>
          <p14:tracePt t="35899" x="4787900" y="4699000"/>
          <p14:tracePt t="35913" x="4597400" y="4749800"/>
          <p14:tracePt t="35934" x="4381500" y="4800600"/>
          <p14:tracePt t="35948" x="4305300" y="4826000"/>
          <p14:tracePt t="35962" x="4114800" y="4851400"/>
          <p14:tracePt t="35983" x="3651250" y="4883150"/>
          <p14:tracePt t="35996" x="3530600" y="4883150"/>
          <p14:tracePt t="36017" x="3257550" y="4883150"/>
          <p14:tracePt t="36031" x="3130550" y="4883150"/>
          <p14:tracePt t="36045" x="3073400" y="4883150"/>
          <p14:tracePt t="36066" x="2914650" y="4889500"/>
          <p14:tracePt t="36080" x="2863850" y="4889500"/>
          <p14:tracePt t="36100" x="2635250" y="4889500"/>
          <p14:tracePt t="36114" x="2463800" y="4889500"/>
          <p14:tracePt t="36129" x="2292350" y="4889500"/>
          <p14:tracePt t="36149" x="2152650" y="4889500"/>
          <p14:tracePt t="36163" x="2063750" y="4889500"/>
          <p14:tracePt t="36184" x="2012950" y="4876800"/>
          <p14:tracePt t="36198" x="1936750" y="4813300"/>
          <p14:tracePt t="36212" x="1924050" y="4800600"/>
          <p14:tracePt t="36233" x="1828800" y="4737100"/>
          <p14:tracePt t="36246" x="1778000" y="4692650"/>
          <p14:tracePt t="36267" x="1708150" y="4622800"/>
          <p14:tracePt t="36281" x="1689100" y="4584700"/>
          <p14:tracePt t="36295" x="1676400" y="4546600"/>
          <p14:tracePt t="36316" x="1619250" y="4451350"/>
          <p14:tracePt t="36329" x="1581150" y="4387850"/>
          <p14:tracePt t="36351" x="1536700" y="4324350"/>
          <p14:tracePt t="36364" x="1504950" y="4248150"/>
          <p14:tracePt t="36378" x="1435100" y="4191000"/>
          <p14:tracePt t="36399" x="1409700" y="4127500"/>
          <p14:tracePt t="36413" x="1365250" y="4064000"/>
          <p14:tracePt t="36434" x="1314450" y="3949700"/>
          <p14:tracePt t="36448" x="1282700" y="3911600"/>
          <p14:tracePt t="36461" x="1231900" y="3860800"/>
          <p14:tracePt t="36482" x="1149350" y="3733800"/>
          <p14:tracePt t="36496" x="1092200" y="3644900"/>
          <p14:tracePt t="36517" x="1041400" y="3562350"/>
          <p14:tracePt t="36531" x="977900" y="3454400"/>
          <p14:tracePt t="36545" x="933450" y="3340100"/>
          <p14:tracePt t="36566" x="895350" y="3225800"/>
          <p14:tracePt t="36580" x="819150" y="3048000"/>
          <p14:tracePt t="36601" x="774700" y="2946400"/>
          <p14:tracePt t="36614" x="762000" y="2914650"/>
          <p14:tracePt t="36629" x="742950" y="2832100"/>
          <p14:tracePt t="36649" x="742950" y="2806700"/>
          <p14:tracePt t="36663" x="742950" y="2762250"/>
          <p14:tracePt t="36684" x="749300" y="2717800"/>
          <p14:tracePt t="36698" x="762000" y="2698750"/>
          <p14:tracePt t="36711" x="768350" y="2686050"/>
          <p14:tracePt t="36733" x="800100" y="2673350"/>
          <p14:tracePt t="36746" x="806450" y="2667000"/>
          <p14:tracePt t="36767" x="819150" y="2654300"/>
          <p14:tracePt t="36781" x="838200" y="2635250"/>
          <p14:tracePt t="36802" x="882650" y="2603500"/>
          <p14:tracePt t="36816" x="901700" y="2597150"/>
          <p14:tracePt t="36830" x="920750" y="2578100"/>
          <p14:tracePt t="36850" x="958850" y="2559050"/>
          <p14:tracePt t="36864" x="971550" y="2552700"/>
          <p14:tracePt t="36885" x="990600" y="2552700"/>
          <p14:tracePt t="36899" x="1016000" y="2540000"/>
          <p14:tracePt t="36920" x="1028700" y="2540000"/>
          <p14:tracePt t="36934" x="1035050" y="2533650"/>
          <p14:tracePt t="37001" x="1041400" y="2533650"/>
          <p14:tracePt t="37009" x="1047750" y="2527300"/>
          <p14:tracePt t="37025" x="1060450" y="2520950"/>
          <p14:tracePt t="37032" x="1073150" y="2520950"/>
          <p14:tracePt t="37038" x="1079500" y="2520950"/>
          <p14:tracePt t="37049" x="1098550" y="2514600"/>
          <p14:tracePt t="37066" x="1111250" y="2514600"/>
          <p14:tracePt t="37080" x="1123950" y="2514600"/>
          <p14:tracePt t="37147" x="1130300" y="2514600"/>
          <p14:tracePt t="37153" x="1143000" y="2514600"/>
          <p14:tracePt t="37169" x="1155700" y="2514600"/>
          <p14:tracePt t="37176" x="1168400" y="2520950"/>
          <p14:tracePt t="37184" x="1174750" y="2520950"/>
          <p14:tracePt t="37197" x="1174750" y="2527300"/>
          <p14:tracePt t="37218" x="1181100" y="2533650"/>
          <p14:tracePt t="37233" x="1181100" y="2540000"/>
          <p14:tracePt t="37254" x="1181100" y="2552700"/>
          <p14:tracePt t="37273" x="1181100" y="2565400"/>
          <p14:tracePt t="37289" x="1181100" y="2578100"/>
          <p14:tracePt t="37302" x="1193800" y="2584450"/>
          <p14:tracePt t="37316" x="1193800" y="2603500"/>
          <p14:tracePt t="37329" x="1193800" y="2609850"/>
          <p14:tracePt t="37351" x="1193800" y="2635250"/>
          <p14:tracePt t="37364" x="1206500" y="2641600"/>
          <p14:tracePt t="37385" x="1206500" y="2660650"/>
          <p14:tracePt t="37399" x="1206500" y="2667000"/>
          <p14:tracePt t="37413" x="1206500" y="2673350"/>
          <p14:tracePt t="37434" x="1219200" y="2692400"/>
          <p14:tracePt t="37448" x="1231900" y="2705100"/>
          <p14:tracePt t="37469" x="1231900" y="2717800"/>
          <p14:tracePt t="37483" x="1244600" y="2730500"/>
          <p14:tracePt t="37504" x="1244600" y="2736850"/>
          <p14:tracePt t="37517" x="1244600" y="2743200"/>
          <p14:tracePt t="37531" x="1244600" y="2749550"/>
          <p14:tracePt t="37552" x="1244600" y="2762250"/>
          <p14:tracePt t="37566" x="1250950" y="2774950"/>
          <p14:tracePt t="37579" x="1257300" y="2787650"/>
          <p14:tracePt t="37601" x="1270000" y="2813050"/>
          <p14:tracePt t="37614" x="1282700" y="2825750"/>
          <p14:tracePt t="37636" x="1282700" y="2832100"/>
          <p14:tracePt t="37649" x="1289050" y="2832100"/>
          <p14:tracePt t="37663" x="1295400" y="2844800"/>
          <p14:tracePt t="37684" x="1295400" y="2857500"/>
          <p14:tracePt t="37704" x="1295400" y="2863850"/>
          <p14:tracePt t="37718" x="1301750" y="2863850"/>
          <p14:tracePt t="38505" x="1301750" y="2876550"/>
          <p14:tracePt t="38529" x="1308100" y="2876550"/>
          <p14:tracePt t="38535" x="1314450" y="2876550"/>
          <p14:tracePt t="38552" x="1320800" y="2889250"/>
          <p14:tracePt t="38569" x="1333500" y="2889250"/>
          <p14:tracePt t="38576" x="1339850" y="2889250"/>
          <p14:tracePt t="38587" x="1358900" y="2889250"/>
          <p14:tracePt t="38601" x="1371600" y="2889250"/>
          <p14:tracePt t="38615" x="1377950" y="2889250"/>
          <p14:tracePt t="38635" x="1397000" y="2889250"/>
          <p14:tracePt t="38649" x="1416050" y="2889250"/>
          <p14:tracePt t="38670" x="1435100" y="2889250"/>
          <p14:tracePt t="38684" x="1447800" y="2889250"/>
          <p14:tracePt t="38698" x="1460500" y="2889250"/>
          <p14:tracePt t="38719" x="1473200" y="2889250"/>
          <p14:tracePt t="38732" x="1479550" y="2882900"/>
          <p14:tracePt t="38785" x="1479550" y="2870200"/>
          <p14:tracePt t="38792" x="1479550" y="2863850"/>
          <p14:tracePt t="38794" x="1479550" y="2844800"/>
          <p14:tracePt t="38810" x="1479550" y="2825750"/>
          <p14:tracePt t="38816" x="1479550" y="2813050"/>
          <p14:tracePt t="38837" x="1479550" y="2787650"/>
          <p14:tracePt t="38851" x="1479550" y="2768600"/>
          <p14:tracePt t="38864" x="1466850" y="2736850"/>
          <p14:tracePt t="38885" x="1441450" y="2717800"/>
          <p14:tracePt t="38899" x="1409700" y="2692400"/>
          <p14:tracePt t="38920" x="1327150" y="2641600"/>
          <p14:tracePt t="38934" x="1308100" y="2635250"/>
          <p14:tracePt t="38948" x="1263650" y="2622550"/>
          <p14:tracePt t="38969" x="1238250" y="2597150"/>
          <p14:tracePt t="38982" x="1231900" y="2590800"/>
          <p14:tracePt t="39003" x="1225550" y="2578100"/>
          <p14:tracePt t="39017" x="1225550" y="2571750"/>
          <p14:tracePt t="39038" x="1225550" y="2565400"/>
          <p14:tracePt t="39052" x="1282700" y="2546350"/>
          <p14:tracePt t="39066" x="1327150" y="2527300"/>
          <p14:tracePt t="39087" x="1492250" y="2495550"/>
          <p14:tracePt t="39100" x="1555750" y="2476500"/>
          <p14:tracePt t="39114" x="1708150" y="2432050"/>
          <p14:tracePt t="39135" x="1936750" y="2387600"/>
          <p14:tracePt t="39149" x="2012950" y="2381250"/>
          <p14:tracePt t="39170" x="2190750" y="2381250"/>
          <p14:tracePt t="39184" x="2292350" y="2381250"/>
          <p14:tracePt t="39198" x="2324100" y="2381250"/>
          <p14:tracePt t="39219" x="2349500" y="2381250"/>
          <p14:tracePt t="39273" x="2343150" y="2381250"/>
          <p14:tracePt t="39274" x="2336800" y="2381250"/>
          <p14:tracePt t="39289" x="2317750" y="2381250"/>
          <p14:tracePt t="39296" x="2292350" y="2381250"/>
          <p14:tracePt t="39302" x="2273300" y="2381250"/>
          <p14:tracePt t="39315" x="2247900" y="2387600"/>
          <p14:tracePt t="39337" x="2197100" y="2400300"/>
          <p14:tracePt t="39351" x="2190750" y="2406650"/>
          <p14:tracePt t="39364" x="2184400" y="2406650"/>
          <p14:tracePt t="39433" x="2184400" y="2413000"/>
          <p14:tracePt t="39445" x="2190750" y="2419350"/>
          <p14:tracePt t="39456" x="2197100" y="2419350"/>
          <p14:tracePt t="39464" x="2209800" y="2419350"/>
          <p14:tracePt t="39470" x="2235200" y="2432050"/>
          <p14:tracePt t="39482" x="2254250" y="2432050"/>
          <p14:tracePt t="39503" x="2279650" y="2432050"/>
          <p14:tracePt t="39517" x="2298700" y="2432050"/>
          <p14:tracePt t="39577" x="2305050" y="2432050"/>
          <p14:tracePt t="39585" x="2311400" y="2432050"/>
          <p14:tracePt t="39609" x="2324100" y="2432050"/>
          <p14:tracePt t="39610" x="2336800" y="2432050"/>
          <p14:tracePt t="39722" x="2349500" y="2438400"/>
          <p14:tracePt t="39745" x="2349500" y="2451100"/>
          <p14:tracePt t="39759" x="2349500" y="2457450"/>
          <p14:tracePt t="39777" x="2349500" y="2463800"/>
          <p14:tracePt t="39782" x="2349500" y="2470150"/>
          <p14:tracePt t="39793" x="2349500" y="2476500"/>
          <p14:tracePt t="39816" x="2349500" y="2482850"/>
          <p14:tracePt t="39841" x="2343150" y="2489200"/>
          <p14:tracePt t="39849" x="2336800" y="2495550"/>
          <p14:tracePt t="39850" x="2330450" y="2495550"/>
          <p14:tracePt t="39871" x="2311400" y="2508250"/>
          <p14:tracePt t="39885" x="2286000" y="2514600"/>
          <p14:tracePt t="39899" x="2235200" y="2527300"/>
          <p14:tracePt t="39920" x="2222500" y="2527300"/>
          <p14:tracePt t="39934" x="2216150" y="2527300"/>
          <p14:tracePt t="39954" x="2209800" y="2540000"/>
          <p14:tracePt t="39969" x="2209800" y="2552700"/>
          <p14:tracePt t="39982" x="2209800" y="2559050"/>
          <p14:tracePt t="40003" x="2222500" y="2603500"/>
          <p14:tracePt t="40017" x="2286000" y="2660650"/>
          <p14:tracePt t="40038" x="2330450" y="2679700"/>
          <p14:tracePt t="40052" x="2425700" y="2711450"/>
          <p14:tracePt t="40066" x="2533650" y="2736850"/>
          <p14:tracePt t="40087" x="2622550" y="2762250"/>
          <p14:tracePt t="40100" x="2686050" y="2781300"/>
          <p14:tracePt t="40121" x="2794000" y="2813050"/>
          <p14:tracePt t="40135" x="2844800" y="2825750"/>
          <p14:tracePt t="40149" x="2990850" y="2857500"/>
          <p14:tracePt t="40170" x="3263900" y="2914650"/>
          <p14:tracePt t="40184" x="3333750" y="2927350"/>
          <p14:tracePt t="40204" x="3467100" y="2933700"/>
          <p14:tracePt t="40257" x="3448050" y="2940050"/>
          <p14:tracePt t="40262" x="3409950" y="2946400"/>
          <p14:tracePt t="40272" x="3390900" y="2952750"/>
          <p14:tracePt t="40280" x="3346450" y="2952750"/>
          <p14:tracePt t="40288" x="3295650" y="2965450"/>
          <p14:tracePt t="40301" x="3219450" y="2971800"/>
          <p14:tracePt t="40315" x="3041650" y="2997200"/>
          <p14:tracePt t="40336" x="2667000" y="3079750"/>
          <p14:tracePt t="40350" x="2533650" y="3111500"/>
          <p14:tracePt t="40371" x="2025650" y="3225800"/>
          <p14:tracePt t="40385" x="1638300" y="3282950"/>
          <p14:tracePt t="40399" x="1485900" y="3321050"/>
          <p14:tracePt t="40420" x="1276350" y="3378200"/>
          <p14:tracePt t="40434" x="1263650" y="3390900"/>
          <p14:tracePt t="40454" x="1263650" y="3397250"/>
          <p14:tracePt t="40468" x="1270000" y="3403600"/>
          <p14:tracePt t="40482" x="1289050" y="3416300"/>
          <p14:tracePt t="40503" x="1365250" y="3429000"/>
          <p14:tracePt t="40517" x="1384300" y="3435350"/>
          <p14:tracePt t="40538" x="1536700" y="3448050"/>
          <p14:tracePt t="40552" x="1682750" y="3448050"/>
          <p14:tracePt t="40565" x="1765300" y="3448050"/>
          <p14:tracePt t="40587" x="2000250" y="3448050"/>
          <p14:tracePt t="40601" x="2108200" y="3448050"/>
          <p14:tracePt t="40621" x="2159000" y="3448050"/>
          <p14:tracePt t="40635" x="2165350" y="3448050"/>
          <p14:tracePt t="40665" x="2159000" y="3448050"/>
          <p14:tracePt t="40670" x="2133600" y="3448050"/>
          <p14:tracePt t="40684" x="2114550" y="3441700"/>
          <p14:tracePt t="40705" x="1987550" y="3409950"/>
          <p14:tracePt t="40718" x="1841500" y="3390900"/>
          <p14:tracePt t="40732" x="1771650" y="3378200"/>
          <p14:tracePt t="40753" x="1574800" y="3352800"/>
          <p14:tracePt t="40767" x="1492250" y="3340100"/>
          <p14:tracePt t="40788" x="1479550" y="3333750"/>
          <p14:tracePt t="40809" x="1485900" y="3321050"/>
          <p14:tracePt t="40815" x="1498600" y="3321050"/>
          <p14:tracePt t="40836" x="1517650" y="3308350"/>
          <p14:tracePt t="40851" x="1555750" y="3302000"/>
          <p14:tracePt t="40871" x="1682750" y="3270250"/>
          <p14:tracePt t="40885" x="1746250" y="3257550"/>
          <p14:tracePt t="40899" x="1797050" y="3244850"/>
          <p14:tracePt t="40920" x="1828800" y="3244850"/>
          <p14:tracePt t="40933" x="1841500" y="3244850"/>
          <p14:tracePt t="40993" x="1841500" y="3238500"/>
          <p14:tracePt t="41016" x="1835150" y="3238500"/>
          <p14:tracePt t="41041" x="1822450" y="3238500"/>
          <p14:tracePt t="41049" x="1809750" y="3238500"/>
          <p14:tracePt t="41065" x="1797050" y="3238500"/>
          <p14:tracePt t="41072" x="1784350" y="3238500"/>
          <p14:tracePt t="41078" x="1771650" y="3238500"/>
          <p14:tracePt t="41096" x="1765300" y="3238500"/>
          <p14:tracePt t="41102" x="1758950" y="3238500"/>
          <p14:tracePt t="41121" x="1746250" y="3238500"/>
          <p14:tracePt t="41135" x="1733550" y="3238500"/>
          <p14:tracePt t="41156" x="1695450" y="3225800"/>
          <p14:tracePt t="41170" x="1631950" y="3206750"/>
          <p14:tracePt t="41184" x="1606550" y="3187700"/>
          <p14:tracePt t="41205" x="1555750" y="3136900"/>
          <p14:tracePt t="41218" x="1517650" y="3092450"/>
          <p14:tracePt t="41239" x="1473200" y="3041650"/>
          <p14:tracePt t="41253" x="1460500" y="2997200"/>
          <p14:tracePt t="41267" x="1435100" y="2946400"/>
          <p14:tracePt t="41288" x="1422400" y="2876550"/>
          <p14:tracePt t="41301" x="1422400" y="2863850"/>
          <p14:tracePt t="41322" x="1409700" y="2832100"/>
          <p14:tracePt t="41338" x="1403350" y="2825750"/>
          <p14:tracePt t="41352" x="1390650" y="2819400"/>
          <p14:tracePt t="41371" x="1384300" y="2819400"/>
          <p14:tracePt t="41390" x="1377950" y="2819400"/>
          <p14:tracePt t="41406" x="1371600" y="2819400"/>
          <p14:tracePt t="41420" x="1352550" y="2825750"/>
          <p14:tracePt t="41433" x="1333500" y="2851150"/>
          <p14:tracePt t="41455" x="1308100" y="2901950"/>
          <p14:tracePt t="41469" x="1295400" y="2952750"/>
          <p14:tracePt t="41489" x="1270000" y="3060700"/>
          <p14:tracePt t="41503" x="1270000" y="3086100"/>
          <p14:tracePt t="41517" x="1276350" y="3136900"/>
          <p14:tracePt t="41538" x="1301750" y="3200400"/>
          <p14:tracePt t="41552" x="1308100" y="3225800"/>
          <p14:tracePt t="41573" x="1308100" y="3314700"/>
          <p14:tracePt t="41586" x="1314450" y="3365500"/>
          <p14:tracePt t="41601" x="1320800" y="3435350"/>
          <p14:tracePt t="41622" x="1320800" y="3511550"/>
          <p14:tracePt t="41635" x="1320800" y="3581400"/>
          <p14:tracePt t="41656" x="1320800" y="3670300"/>
          <p14:tracePt t="41670" x="1320800" y="3702050"/>
          <p14:tracePt t="41684" x="1320800" y="3771900"/>
          <p14:tracePt t="41705" x="1308100" y="3886200"/>
          <p14:tracePt t="41719" x="1301750" y="3930650"/>
          <p14:tracePt t="41740" x="1282700" y="4051300"/>
          <p14:tracePt t="41753" x="1270000" y="4089400"/>
          <p14:tracePt t="41767" x="1263650" y="4108450"/>
          <p14:tracePt t="41788" x="1263650" y="4133850"/>
          <p14:tracePt t="41802" x="1250950" y="4152900"/>
          <p14:tracePt t="41822" x="1257300" y="4210050"/>
          <p14:tracePt t="41836" x="1257300" y="4222750"/>
          <p14:tracePt t="41850" x="1257300" y="4254500"/>
          <p14:tracePt t="41871" x="1263650" y="4305300"/>
          <p14:tracePt t="41885" x="1263650" y="4324350"/>
          <p14:tracePt t="41906" x="1263650" y="4362450"/>
          <p14:tracePt t="41920" x="1263650" y="4387850"/>
          <p14:tracePt t="41933" x="1263650" y="4400550"/>
          <p14:tracePt t="41954" x="1270000" y="4457700"/>
          <p14:tracePt t="41968" x="1276350" y="4495800"/>
          <p14:tracePt t="41989" x="1276350" y="4546600"/>
          <p14:tracePt t="42003" x="1276350" y="4565650"/>
          <p14:tracePt t="42017" x="1276350" y="4584700"/>
          <p14:tracePt t="42038" x="1270000" y="4597400"/>
          <p14:tracePt t="42062" x="1270000" y="4603750"/>
          <p14:tracePt t="42080" x="1270000" y="4610100"/>
          <p14:tracePt t="42086" x="1270000" y="4616450"/>
          <p14:tracePt t="42100" x="1276350" y="4622800"/>
          <p14:tracePt t="42121" x="1276350" y="4629150"/>
          <p14:tracePt t="42135" x="1282700" y="4629150"/>
          <p14:tracePt t="42243" x="1289050" y="4629150"/>
          <p14:tracePt t="42248" x="1289050" y="4622800"/>
          <p14:tracePt t="42265" x="1301750" y="4597400"/>
          <p14:tracePt t="42272" x="1308100" y="4578350"/>
          <p14:tracePt t="42278" x="1320800" y="4540250"/>
          <p14:tracePt t="42288" x="1333500" y="4508500"/>
          <p14:tracePt t="42302" x="1346200" y="4495800"/>
          <p14:tracePt t="42322" x="1397000" y="4375150"/>
          <p14:tracePt t="42336" x="1492250" y="4292600"/>
          <p14:tracePt t="42350" x="1549400" y="4216400"/>
          <p14:tracePt t="42371" x="1612900" y="4051300"/>
          <p14:tracePt t="42386" x="1638300" y="3994150"/>
          <p14:tracePt t="42406" x="1689100" y="3867150"/>
          <p14:tracePt t="42420" x="1733550" y="3727450"/>
          <p14:tracePt t="42434" x="1746250" y="3676650"/>
          <p14:tracePt t="42455" x="1752600" y="3632200"/>
          <p14:tracePt t="42468" x="1752600" y="3517900"/>
          <p14:tracePt t="42489" x="1765300" y="3435350"/>
          <p14:tracePt t="42503" x="1765300" y="3416300"/>
          <p14:tracePt t="42524" x="1797050" y="3327400"/>
          <p14:tracePt t="42538" x="1809750" y="3289300"/>
          <p14:tracePt t="42551" x="1809750" y="3263900"/>
          <p14:tracePt t="42573" x="1822450" y="3232150"/>
          <p14:tracePt t="42587" x="1822450" y="3200400"/>
          <p14:tracePt t="42601" x="1841500" y="3168650"/>
          <p14:tracePt t="42622" x="1841500" y="3149600"/>
          <p14:tracePt t="42635" x="1841500" y="3136900"/>
          <p14:tracePt t="42656" x="1841500" y="3130550"/>
          <p14:tracePt t="42681" x="1854200" y="3130550"/>
          <p14:tracePt t="42745" x="1854200" y="3117850"/>
          <p14:tracePt t="42768" x="1854200" y="3111500"/>
          <p14:tracePt t="42783" x="1860550" y="3111500"/>
          <p14:tracePt t="42792" x="1860550" y="3105150"/>
          <p14:tracePt t="42800" x="1860550" y="3098800"/>
          <p14:tracePt t="42807" x="1873250" y="3098800"/>
          <p14:tracePt t="42822" x="1885950" y="3098800"/>
          <p14:tracePt t="42836" x="1936750" y="3092450"/>
          <p14:tracePt t="42857" x="1974850" y="3086100"/>
          <p14:tracePt t="42871" x="1987550" y="3079750"/>
          <p14:tracePt t="42885" x="2025650" y="3073400"/>
          <p14:tracePt t="42906" x="2076450" y="3067050"/>
          <p14:tracePt t="42920" x="2108200" y="3067050"/>
          <p14:tracePt t="42940" x="2216150" y="3060700"/>
          <p14:tracePt t="42954" x="2286000" y="3060700"/>
          <p14:tracePt t="42969" x="2362200" y="3060700"/>
          <p14:tracePt t="42989" x="2438400" y="3060700"/>
          <p14:tracePt t="43003" x="2527300" y="3060700"/>
          <p14:tracePt t="43024" x="2705100" y="3060700"/>
          <p14:tracePt t="43038" x="2762250" y="3060700"/>
          <p14:tracePt t="43052" x="2895600" y="3060700"/>
          <p14:tracePt t="43073" x="3054350" y="3060700"/>
          <p14:tracePt t="43086" x="3092450" y="3060700"/>
          <p14:tracePt t="43108" x="3187700" y="3060700"/>
          <p14:tracePt t="43121" x="3238500" y="3060700"/>
          <p14:tracePt t="43135" x="3263900" y="3060700"/>
          <p14:tracePt t="43156" x="3295650" y="3054350"/>
          <p14:tracePt t="43170" x="3302000" y="3054350"/>
          <p14:tracePt t="43647" x="3321050" y="3048000"/>
          <p14:tracePt t="43664" x="3308350" y="3048000"/>
          <p14:tracePt t="43666" x="3257550" y="3048000"/>
          <p14:tracePt t="43672" x="3181350" y="3048000"/>
          <p14:tracePt t="43690" x="2667000" y="3048000"/>
          <p14:tracePt t="43705" x="2336800" y="3048000"/>
          <p14:tracePt t="43718" x="2146300" y="3048000"/>
          <p14:tracePt t="43739" x="1746250" y="3048000"/>
          <p14:tracePt t="43753" x="1663700" y="3048000"/>
          <p14:tracePt t="43774" x="1657350" y="3048000"/>
          <p14:tracePt t="43833" x="1676400" y="3048000"/>
          <p14:tracePt t="43834" x="1708150" y="3041650"/>
          <p14:tracePt t="43836" x="1727200" y="3041650"/>
          <p14:tracePt t="43857" x="1879600" y="3041650"/>
          <p14:tracePt t="43871" x="2038350" y="3041650"/>
          <p14:tracePt t="43885" x="2133600" y="3041650"/>
          <p14:tracePt t="43906" x="2413000" y="3035300"/>
          <p14:tracePt t="43919" x="2597150" y="3022600"/>
          <p14:tracePt t="43940" x="2768600" y="3003550"/>
          <p14:tracePt t="43955" x="2933700" y="2990850"/>
          <p14:tracePt t="43976" x="3028950" y="2984500"/>
          <p14:tracePt t="43989" x="3041650" y="2984500"/>
          <p14:tracePt t="44009" x="3028950" y="2984500"/>
          <p14:tracePt t="44024" x="2978150" y="2984500"/>
          <p14:tracePt t="44038" x="2940050" y="2990850"/>
          <p14:tracePt t="44059" x="2768600" y="3009900"/>
          <p14:tracePt t="44073" x="2673350" y="3035300"/>
          <p14:tracePt t="44086" x="2660650" y="3041650"/>
          <p14:tracePt t="44121" x="2679700" y="3041650"/>
          <p14:tracePt t="44128" x="2705100" y="3041650"/>
          <p14:tracePt t="44141" x="2724150" y="3041650"/>
          <p14:tracePt t="44156" x="2813050" y="3041650"/>
          <p14:tracePt t="44169" x="2933700" y="3041650"/>
          <p14:tracePt t="44191" x="3060700" y="3041650"/>
          <p14:tracePt t="44204" x="3187700" y="3041650"/>
          <p14:tracePt t="44225" x="3352800" y="3041650"/>
          <p14:tracePt t="44239" x="3397250" y="3041650"/>
          <p14:tracePt t="44253" x="3441700" y="3041650"/>
          <p14:tracePt t="44274" x="3435350" y="3041650"/>
          <p14:tracePt t="44288" x="3409950" y="3041650"/>
          <p14:tracePt t="44309" x="3365500" y="3048000"/>
          <p14:tracePt t="44322" x="3257550" y="3060700"/>
          <p14:tracePt t="44337" x="3200400" y="3079750"/>
          <p14:tracePt t="44383" x="3206750" y="3079750"/>
          <p14:tracePt t="44393" x="3225800" y="3079750"/>
          <p14:tracePt t="44399" x="3238500" y="3079750"/>
          <p14:tracePt t="44409" x="3263900" y="3079750"/>
          <p14:tracePt t="44420" x="3270250" y="3079750"/>
          <p14:tracePt t="44441" x="3276600" y="3079750"/>
          <p14:tracePt t="44481" x="3289300" y="3079750"/>
          <p14:tracePt t="44504" x="3295650" y="3079750"/>
          <p14:tracePt t="44512" x="3308350" y="3092450"/>
          <p14:tracePt t="44877" x="3321050" y="3092450"/>
          <p14:tracePt t="44890" x="3333750" y="3092450"/>
          <p14:tracePt t="44899" x="3384550" y="3092450"/>
          <p14:tracePt t="44905" x="3416300" y="3092450"/>
          <p14:tracePt t="44913" x="3454400" y="3092450"/>
          <p14:tracePt t="44919" x="3473450" y="3092450"/>
          <p14:tracePt t="44940" x="3562350" y="3092450"/>
          <p14:tracePt t="44954" x="3606800" y="3092450"/>
          <p14:tracePt t="44975" x="3638550" y="3092450"/>
          <p14:tracePt t="44989" x="3644900" y="3092450"/>
          <p14:tracePt t="45003" x="3657600" y="3092450"/>
          <p14:tracePt t="45024" x="3689350" y="3092450"/>
          <p14:tracePt t="45038" x="3695700" y="3092450"/>
          <p14:tracePt t="45058" x="3702050" y="3092450"/>
          <p14:tracePt t="45260" x="3695700" y="3092450"/>
          <p14:tracePt t="45273" x="3683000" y="3092450"/>
          <p14:tracePt t="45281" x="3670300" y="3092450"/>
          <p14:tracePt t="45288" x="3651250" y="3092450"/>
          <p14:tracePt t="45296" x="3632200" y="3092450"/>
          <p14:tracePt t="45308" x="3594100" y="3092450"/>
          <p14:tracePt t="45323" x="3575050" y="3092450"/>
          <p14:tracePt t="45343" x="3517900" y="3092450"/>
          <p14:tracePt t="45357" x="3473450" y="3092450"/>
          <p14:tracePt t="45371" x="3448050" y="3092450"/>
          <p14:tracePt t="45392" x="3390900" y="3092450"/>
          <p14:tracePt t="45406" x="3378200" y="3092450"/>
          <p14:tracePt t="45419" x="3346450" y="3092450"/>
          <p14:tracePt t="45441" x="3295650" y="3105150"/>
          <p14:tracePt t="45455" x="3251200" y="3105150"/>
          <p14:tracePt t="45475" x="3149600" y="3105150"/>
          <p14:tracePt t="45489" x="3016250" y="3105150"/>
          <p14:tracePt t="45510" x="2863850" y="3117850"/>
          <p14:tracePt t="45524" x="2717800" y="3124200"/>
          <p14:tracePt t="45538" x="2590800" y="3136900"/>
          <p14:tracePt t="45558" x="2476500" y="3136900"/>
          <p14:tracePt t="45572" x="2362200" y="3136900"/>
          <p14:tracePt t="45593" x="2139950" y="3136900"/>
          <p14:tracePt t="45608" x="2089150" y="3136900"/>
          <p14:tracePt t="45622" x="2038350" y="3136900"/>
          <p14:tracePt t="45642" x="1905000" y="3136900"/>
          <p14:tracePt t="45656" x="1854200" y="3136900"/>
          <p14:tracePt t="45676" x="1733550" y="3136900"/>
          <p14:tracePt t="45691" x="1644650" y="3136900"/>
          <p14:tracePt t="45705" x="1562100" y="3136900"/>
          <p14:tracePt t="45726" x="1466850" y="3136900"/>
          <p14:tracePt t="45739" x="1346200" y="3143250"/>
          <p14:tracePt t="45760" x="1250950" y="3149600"/>
          <p14:tracePt t="45774" x="1174750" y="3155950"/>
          <p14:tracePt t="45788" x="1149350" y="3155950"/>
          <p14:tracePt t="45809" x="1136650" y="3155950"/>
          <p14:tracePt t="45838" x="1130300" y="3155950"/>
          <p14:tracePt t="45848" x="1130300" y="3143250"/>
          <p14:tracePt t="45857" x="1123950" y="3143250"/>
          <p14:tracePt t="45872" x="1117600" y="3143250"/>
          <p14:tracePt t="45892" x="1104900" y="3136900"/>
          <p14:tracePt t="45906" x="1098550" y="3130550"/>
          <p14:tracePt t="45927" x="1098550" y="3124200"/>
          <p14:tracePt t="45940" x="1085850" y="3117850"/>
          <p14:tracePt t="45954" x="1060450" y="3105150"/>
          <p14:tracePt t="45975" x="1054100" y="3105150"/>
          <p14:tracePt t="45993" x="1022350" y="3098800"/>
          <p14:tracePt t="46010" x="984250" y="3098800"/>
          <p14:tracePt t="46024" x="952500" y="3098800"/>
          <p14:tracePt t="46037" x="946150" y="3098800"/>
          <p14:tracePt t="46058" x="901700" y="3124200"/>
          <p14:tracePt t="46072" x="901700" y="3136900"/>
          <p14:tracePt t="46093" x="901700" y="3175000"/>
          <p14:tracePt t="46107" x="901700" y="3232150"/>
          <p14:tracePt t="46121" x="914400" y="3276600"/>
          <p14:tracePt t="46142" x="914400" y="3321050"/>
          <p14:tracePt t="46156" x="914400" y="3359150"/>
          <p14:tracePt t="46176" x="920750" y="3378200"/>
          <p14:tracePt t="46191" x="920750" y="3397250"/>
          <p14:tracePt t="46313" x="920750" y="3371850"/>
          <p14:tracePt t="46319" x="920750" y="3346450"/>
          <p14:tracePt t="46328" x="901700" y="3308350"/>
          <p14:tracePt t="46337" x="889000" y="3270250"/>
          <p14:tracePt t="46343" x="882650" y="3232150"/>
          <p14:tracePt t="46357" x="882650" y="3206750"/>
          <p14:tracePt t="46371" x="876300" y="3155950"/>
          <p14:tracePt t="46392" x="876300" y="3073400"/>
          <p14:tracePt t="46406" x="876300" y="3035300"/>
          <p14:tracePt t="46426" x="882650" y="2946400"/>
          <p14:tracePt t="46440" x="889000" y="2895600"/>
          <p14:tracePt t="46454" x="889000" y="2876550"/>
          <p14:tracePt t="46475" x="920750" y="2819400"/>
          <p14:tracePt t="46489" x="933450" y="2794000"/>
          <p14:tracePt t="46510" x="946150" y="2768600"/>
          <p14:tracePt t="46524" x="946150" y="2762250"/>
          <p14:tracePt t="46538" x="958850" y="2755900"/>
          <p14:tracePt t="46558" x="971550" y="2736850"/>
          <p14:tracePt t="46572" x="971550" y="2730500"/>
          <p14:tracePt t="46593" x="984250" y="2692400"/>
          <p14:tracePt t="46607" x="996950" y="2647950"/>
          <p14:tracePt t="46621" x="1003300" y="2628900"/>
          <p14:tracePt t="46642" x="1003300" y="2584450"/>
          <p14:tracePt t="46656" x="1003300" y="2578100"/>
          <p14:tracePt t="46676" x="1003300" y="2565400"/>
          <p14:tracePt t="47335" x="1009650" y="2552700"/>
          <p14:tracePt t="47340" x="1054100" y="2514600"/>
          <p14:tracePt t="47357" x="1104900" y="2476500"/>
          <p14:tracePt t="47364" x="1123950" y="2470150"/>
          <p14:tracePt t="47378" x="1212850" y="2432050"/>
          <p14:tracePt t="47392" x="1358900" y="2393950"/>
          <p14:tracePt t="47406" x="1498600" y="2374900"/>
          <p14:tracePt t="47427" x="1625600" y="2374900"/>
          <p14:tracePt t="47441" x="1676400" y="2387600"/>
          <p14:tracePt t="47461" x="1695450" y="2425700"/>
          <p14:tracePt t="47475" x="1695450" y="2476500"/>
          <p14:tracePt t="47489" x="1682750" y="2514600"/>
          <p14:tracePt t="47510" x="1682750" y="2559050"/>
          <p14:tracePt t="47524" x="1682750" y="2578100"/>
          <p14:tracePt t="47545" x="1765300" y="2616200"/>
          <p14:tracePt t="47559" x="1822450" y="2628900"/>
          <p14:tracePt t="47573" x="1962150" y="2647950"/>
          <p14:tracePt t="47593" x="2241550" y="2654300"/>
          <p14:tracePt t="47607" x="2343150" y="2654300"/>
          <p14:tracePt t="47628" x="2597150" y="2647950"/>
          <p14:tracePt t="47642" x="2768600" y="2647950"/>
          <p14:tracePt t="47656" x="2838450" y="2647950"/>
          <p14:tracePt t="47676" x="3054350" y="2647950"/>
          <p14:tracePt t="47691" x="3143250" y="2647950"/>
          <p14:tracePt t="47711" x="3200400" y="2647950"/>
          <p14:tracePt t="47725" x="3206750" y="2647950"/>
          <p14:tracePt t="48490" x="3187700" y="2641600"/>
          <p14:tracePt t="48502" x="3136900" y="2641600"/>
          <p14:tracePt t="48510" x="2959100" y="2641600"/>
          <p14:tracePt t="48516" x="2508250" y="2641600"/>
          <p14:tracePt t="48524" x="2336800" y="2641600"/>
          <p14:tracePt t="48544" x="1765300" y="2641600"/>
          <p14:tracePt t="48559" x="1422400" y="2641600"/>
          <p14:tracePt t="48579" x="1022350" y="2641600"/>
          <p14:tracePt t="48593" x="869950" y="2641600"/>
          <p14:tracePt t="48607" x="825500" y="2641600"/>
          <p14:tracePt t="48629" x="819150" y="2641600"/>
          <p14:tracePt t="48642" x="825500" y="2641600"/>
          <p14:tracePt t="48663" x="901700" y="2686050"/>
          <p14:tracePt t="48676" x="939800" y="2711450"/>
          <p14:tracePt t="48690" x="1035050" y="2774950"/>
          <p14:tracePt t="48711" x="1143000" y="2908300"/>
          <p14:tracePt t="48725" x="1155700" y="2952750"/>
          <p14:tracePt t="48746" x="1098550" y="3136900"/>
          <p14:tracePt t="48760" x="996950" y="3263900"/>
          <p14:tracePt t="48774" x="952500" y="3321050"/>
          <p14:tracePt t="48794" x="838200" y="3498850"/>
          <p14:tracePt t="48808" x="806450" y="3606800"/>
          <p14:tracePt t="48829" x="800100" y="3708400"/>
          <p14:tracePt t="48843" x="825500" y="3803650"/>
          <p14:tracePt t="48857" x="876300" y="3879850"/>
          <p14:tracePt t="48878" x="946150" y="3975100"/>
          <p14:tracePt t="48892" x="958850" y="3994150"/>
          <p14:tracePt t="48913" x="1022350" y="4076700"/>
          <p14:tracePt t="48927" x="1035050" y="4114800"/>
          <p14:tracePt t="48940" x="1041400" y="4133850"/>
          <p14:tracePt t="48961" x="1054100" y="4197350"/>
          <p14:tracePt t="48975" x="1073150" y="4229100"/>
          <p14:tracePt t="48996" x="1092200" y="4248150"/>
          <p14:tracePt t="49010" x="1104900" y="4260850"/>
          <p14:tracePt t="49024" x="1104900" y="4267200"/>
          <p14:tracePt t="49865" x="1111250" y="4260850"/>
          <p14:tracePt t="49881" x="1111250" y="4254500"/>
          <p14:tracePt t="49885" x="1117600" y="4241800"/>
          <p14:tracePt t="49892" x="1117600" y="4216400"/>
          <p14:tracePt t="49899" x="1117600" y="4159250"/>
          <p14:tracePt t="49913" x="1117600" y="4083050"/>
          <p14:tracePt t="49926" x="1117600" y="4013200"/>
          <p14:tracePt t="49947" x="1117600" y="3892550"/>
          <p14:tracePt t="49961" x="1117600" y="3822700"/>
          <p14:tracePt t="49975" x="1123950" y="3790950"/>
          <p14:tracePt t="49996" x="1123950" y="3676650"/>
          <p14:tracePt t="50010" x="1123950" y="3600450"/>
          <p14:tracePt t="50031" x="1123950" y="3562350"/>
          <p14:tracePt t="50045" x="1123950" y="3536950"/>
          <p14:tracePt t="50058" x="1123950" y="3530600"/>
          <p14:tracePt t="50079" x="1123950" y="3505200"/>
          <p14:tracePt t="50177" x="1123950" y="3498850"/>
          <p14:tracePt t="50193" x="1123950" y="3492500"/>
          <p14:tracePt t="50201" x="1123950" y="3486150"/>
          <p14:tracePt t="50206" x="1130300" y="3479800"/>
          <p14:tracePt t="50225" x="1130300" y="3473450"/>
          <p14:tracePt t="50241" x="1136650" y="3473450"/>
          <p14:tracePt t="50755" x="1136650" y="3460750"/>
          <p14:tracePt t="50760" x="1136650" y="3435350"/>
          <p14:tracePt t="50762" x="1136650" y="3416300"/>
          <p14:tracePt t="50781" x="1130300" y="3333750"/>
          <p14:tracePt t="50795" x="1130300" y="3295650"/>
          <p14:tracePt t="50809" x="1136650" y="3251200"/>
          <p14:tracePt t="50829" x="1136650" y="3219450"/>
          <p14:tracePt t="50843" x="1136650" y="3181350"/>
          <p14:tracePt t="50864" x="1149350" y="3117850"/>
          <p14:tracePt t="50881" x="1149350" y="3111500"/>
          <p14:tracePt t="50945" x="1149350" y="3098800"/>
          <p14:tracePt t="50977" x="1149350" y="3092450"/>
          <p14:tracePt t="50982" x="1162050" y="3073400"/>
          <p14:tracePt t="51001" x="1162050" y="3067050"/>
          <p14:tracePt t="51007" x="1155700" y="3060700"/>
          <p14:tracePt t="51014" x="1155700" y="3054350"/>
          <p14:tracePt t="51031" x="1155700" y="3048000"/>
          <p14:tracePt t="51046" x="1155700" y="3041650"/>
          <p14:tracePt t="51065" x="1155700" y="3035300"/>
          <p14:tracePt t="51097" x="1155700" y="3028950"/>
          <p14:tracePt t="51121" x="1155700" y="3022600"/>
          <p14:tracePt t="51193" x="1143000" y="3022600"/>
          <p14:tracePt t="51233" x="1136650" y="3028950"/>
          <p14:tracePt t="51281" x="1143000" y="3035300"/>
          <p14:tracePt t="51305" x="1155700" y="3048000"/>
          <p14:tracePt t="51312" x="1168400" y="3048000"/>
          <p14:tracePt t="51318" x="1200150" y="3060700"/>
          <p14:tracePt t="51329" x="1219200" y="3060700"/>
          <p14:tracePt t="51343" x="1295400" y="3079750"/>
          <p14:tracePt t="51364" x="1409700" y="3098800"/>
          <p14:tracePt t="51378" x="1549400" y="3105150"/>
          <p14:tracePt t="51399" x="1682750" y="3105150"/>
          <p14:tracePt t="51413" x="1797050" y="3105150"/>
          <p14:tracePt t="51426" x="1860550" y="3105150"/>
          <p14:tracePt t="51447" x="1905000" y="3130550"/>
          <p14:tracePt t="51461" x="1898650" y="3143250"/>
          <p14:tracePt t="51482" x="1822450" y="3213100"/>
          <p14:tracePt t="51496" x="1771650" y="3225800"/>
          <p14:tracePt t="51510" x="1708150" y="3244850"/>
          <p14:tracePt t="51530" x="1454150" y="3289300"/>
          <p14:tracePt t="51544" x="1327150" y="3321050"/>
          <p14:tracePt t="51565" x="1320800" y="3321050"/>
          <p14:tracePt t="51579" x="1320800" y="3333750"/>
          <p14:tracePt t="51593" x="1352550" y="3333750"/>
          <p14:tracePt t="51614" x="1390650" y="3333750"/>
          <p14:tracePt t="51628" x="1530350" y="3333750"/>
          <p14:tracePt t="51649" x="1670050" y="3333750"/>
          <p14:tracePt t="51663" x="1752600" y="3333750"/>
          <p14:tracePt t="51676" x="1955800" y="3321050"/>
          <p14:tracePt t="51697" x="2209800" y="3282950"/>
          <p14:tracePt t="51711" x="2311400" y="3257550"/>
          <p14:tracePt t="51732" x="2330450" y="3257550"/>
          <p14:tracePt t="51746" x="2330450" y="3251200"/>
          <p14:tracePt t="51773" x="2324100" y="3251200"/>
          <p14:tracePt t="51782" x="2311400" y="3251200"/>
          <p14:tracePt t="51798" x="2305050" y="3251200"/>
          <p14:tracePt t="51816" x="2292350" y="3251200"/>
          <p14:tracePt t="51829" x="2292350" y="3244850"/>
          <p14:tracePt t="51961" x="2279650" y="3244850"/>
          <p14:tracePt t="51983" x="2273300" y="3244850"/>
          <p14:tracePt t="52746" x="2292350" y="3244850"/>
          <p14:tracePt t="52752" x="2305050" y="3244850"/>
          <p14:tracePt t="52761" x="2317750" y="3244850"/>
          <p14:tracePt t="52767" x="2330450" y="3244850"/>
          <p14:tracePt t="52780" x="2355850" y="3225800"/>
          <p14:tracePt t="52794" x="2355850" y="3187700"/>
          <p14:tracePt t="52815" x="2343150" y="3111500"/>
          <p14:tracePt t="52829" x="2317750" y="3098800"/>
          <p14:tracePt t="52850" x="2209800" y="3054350"/>
          <p14:tracePt t="52864" x="2082800" y="3054350"/>
          <p14:tracePt t="52878" x="1968500" y="3054350"/>
          <p14:tracePt t="52899" x="1644650" y="3086100"/>
          <p14:tracePt t="52913" x="1511300" y="3124200"/>
          <p14:tracePt t="52933" x="1498600" y="3136900"/>
          <p14:tracePt t="52947" x="1498600" y="3162300"/>
          <p14:tracePt t="52961" x="1511300" y="3187700"/>
          <p14:tracePt t="52982" x="1574800" y="3213100"/>
          <p14:tracePt t="52996" x="1612900" y="3219450"/>
          <p14:tracePt t="53017" x="1695450" y="3219450"/>
          <p14:tracePt t="53030" x="1752600" y="3219450"/>
          <p14:tracePt t="53044" x="1765300" y="3219450"/>
          <p14:tracePt t="53066" x="1797050" y="3232150"/>
          <p14:tracePt t="53113" x="1797050" y="3238500"/>
          <p14:tracePt t="53137" x="1797050" y="3244850"/>
          <p14:tracePt t="53144" x="1803400" y="3251200"/>
          <p14:tracePt t="53160" x="1803400" y="3257550"/>
          <p14:tracePt t="53993" x="1809750" y="3263900"/>
          <p14:tracePt t="54009" x="1797050" y="3263900"/>
          <p14:tracePt t="54010" x="1778000" y="3263900"/>
          <p14:tracePt t="54017" x="1765300" y="3263900"/>
          <p14:tracePt t="54030" x="1701800" y="3282950"/>
          <p14:tracePt t="54051" x="1657350" y="3282950"/>
          <p14:tracePt t="54065" x="1631950" y="3282950"/>
          <p14:tracePt t="54079" x="1619250" y="3282950"/>
          <p14:tracePt t="54100" x="1593850" y="3282950"/>
          <p14:tracePt t="54114" x="1574800" y="3282950"/>
          <p14:tracePt t="54135" x="1568450" y="3282950"/>
          <p14:tracePt t="54149" x="1549400" y="3282950"/>
          <p14:tracePt t="54163" x="1536700" y="3282950"/>
          <p14:tracePt t="54183" x="1511300" y="3282950"/>
          <p14:tracePt t="54197" x="1473200" y="3295650"/>
          <p14:tracePt t="54218" x="1447800" y="3308350"/>
          <p14:tracePt t="54232" x="1441450" y="3308350"/>
          <p14:tracePt t="54337" x="1435100" y="3308350"/>
          <p14:tracePt t="54347" x="1428750" y="3308350"/>
          <p14:tracePt t="54435" x="1422400" y="3308350"/>
          <p14:tracePt t="54451" x="1416050" y="3308350"/>
          <p14:tracePt t="54458" x="1403350" y="3308350"/>
          <p14:tracePt t="54471" x="1390650" y="3308350"/>
          <p14:tracePt t="54478" x="1384300" y="3308350"/>
          <p14:tracePt t="54482" x="1365250" y="3302000"/>
          <p14:tracePt t="54502" x="1352550" y="3289300"/>
          <p14:tracePt t="54516" x="1346200" y="3289300"/>
          <p14:tracePt t="54530" x="1333500" y="3289300"/>
          <p14:tracePt t="54907" x="1333500" y="3276600"/>
          <p14:tracePt t="54914" x="1333500" y="3251200"/>
          <p14:tracePt t="54926" x="1333500" y="3232150"/>
          <p14:tracePt t="54933" x="1333500" y="3206750"/>
          <p14:tracePt t="54940" x="1314450" y="3168650"/>
          <p14:tracePt t="54947" x="1314450" y="3155950"/>
          <p14:tracePt t="54968" x="1289050" y="3073400"/>
          <p14:tracePt t="54982" x="1270000" y="3048000"/>
          <p14:tracePt t="54996" x="1238250" y="2984500"/>
          <p14:tracePt t="55016" x="1219200" y="2914650"/>
          <p14:tracePt t="55030" x="1206500" y="2889250"/>
          <p14:tracePt t="55051" x="1206500" y="2819400"/>
          <p14:tracePt t="55065" x="1206500" y="2787650"/>
          <p14:tracePt t="55080" x="1206500" y="2781300"/>
          <p14:tracePt t="55121" x="1200150" y="2781300"/>
          <p14:tracePt t="55128" x="1200150" y="2800350"/>
          <p14:tracePt t="55135" x="1200150" y="2838450"/>
          <p14:tracePt t="55148" x="1200150" y="2857500"/>
          <p14:tracePt t="55162" x="1200150" y="2921000"/>
          <p14:tracePt t="55183" x="1187450" y="3098800"/>
          <p14:tracePt t="55197" x="1181100" y="3162300"/>
          <p14:tracePt t="55218" x="1174750" y="3359150"/>
          <p14:tracePt t="55232" x="1174750" y="3473450"/>
          <p14:tracePt t="55253" x="1149350" y="3587750"/>
          <p14:tracePt t="55267" x="1111250" y="3689350"/>
          <p14:tracePt t="55281" x="1079500" y="3759200"/>
          <p14:tracePt t="55301" x="1028700" y="3867150"/>
          <p14:tracePt t="55315" x="1003300" y="3905250"/>
          <p14:tracePt t="55329" x="958850" y="3987800"/>
          <p14:tracePt t="55350" x="908050" y="4108450"/>
          <p14:tracePt t="55364" x="908050" y="4146550"/>
          <p14:tracePt t="55385" x="927100" y="4337050"/>
          <p14:tracePt t="55399" x="965200" y="4483100"/>
          <p14:tracePt t="55413" x="977900" y="4552950"/>
          <p14:tracePt t="55433" x="1016000" y="4718050"/>
          <p14:tracePt t="55447" x="1041400" y="4806950"/>
          <p14:tracePt t="55468" x="1073150" y="4927600"/>
          <p14:tracePt t="55482" x="1085850" y="4959350"/>
          <p14:tracePt t="55503" x="1130300" y="5029200"/>
          <p14:tracePt t="55517" x="1155700" y="5073650"/>
          <p14:tracePt t="55531" x="1187450" y="5105400"/>
          <p14:tracePt t="55551" x="1200150" y="5118100"/>
          <p14:tracePt t="56965" x="1206500" y="5124450"/>
          <p14:tracePt t="56975" x="1231900" y="5118100"/>
          <p14:tracePt t="56991" x="1238250" y="5118100"/>
          <p14:tracePt t="56999" x="1250950" y="5105400"/>
          <p14:tracePt t="57014" x="1250950" y="5099050"/>
          <p14:tracePt t="57025" x="1257300" y="5092700"/>
          <p14:tracePt t="57038" x="1263650" y="5086350"/>
          <p14:tracePt t="57051" x="1289050" y="5073650"/>
          <p14:tracePt t="57065" x="1295400" y="5073650"/>
          <p14:tracePt t="57086" x="1301750" y="5073650"/>
          <p14:tracePt t="83701" x="844550" y="4775200"/>
          <p14:tracePt t="83711" x="285750" y="44894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Input validation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65183-A33B-99D2-3895-5EC9382E9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6365"/>
            <a:ext cx="9144000" cy="3520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1A4155-C09F-4E2C-F158-799608EA9ED3}"/>
              </a:ext>
            </a:extLst>
          </p:cNvPr>
          <p:cNvSpPr txBox="1"/>
          <p:nvPr/>
        </p:nvSpPr>
        <p:spPr>
          <a:xfrm>
            <a:off x="1790700" y="5943600"/>
            <a:ext cx="586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https://www.w3schools.com/tags/att_input_required.asp</a:t>
            </a:r>
            <a:endParaRPr lang="en-GB" dirty="0"/>
          </a:p>
          <a:p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8539371-FC48-0CE2-34F7-F1F818567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99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88"/>
    </mc:Choice>
    <mc:Fallback>
      <p:transition spd="slow" advTm="61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77" x="311150" y="6330950"/>
          <p14:tracePt t="21185" x="552450" y="6330950"/>
          <p14:tracePt t="21191" x="774700" y="6324600"/>
          <p14:tracePt t="21201" x="990600" y="6299200"/>
          <p14:tracePt t="21212" x="1206500" y="6280150"/>
          <p14:tracePt t="21233" x="1600200" y="6242050"/>
          <p14:tracePt t="21247" x="2197100" y="6153150"/>
          <p14:tracePt t="21268" x="2571750" y="6102350"/>
          <p14:tracePt t="21282" x="3086100" y="5981700"/>
          <p14:tracePt t="21297" x="3238500" y="5943600"/>
          <p14:tracePt t="21317" x="3511550" y="5873750"/>
          <p14:tracePt t="21331" x="3771900" y="5810250"/>
          <p14:tracePt t="21351" x="3987800" y="5759450"/>
          <p14:tracePt t="21366" x="4178300" y="5683250"/>
          <p14:tracePt t="21386" x="4489450" y="5562600"/>
          <p14:tracePt t="21400" x="4616450" y="5518150"/>
          <p14:tracePt t="21414" x="4845050" y="5441950"/>
          <p14:tracePt t="21435" x="5219700" y="5353050"/>
          <p14:tracePt t="21449" x="5410200" y="5327650"/>
          <p14:tracePt t="21463" x="5588000" y="5321300"/>
          <p14:tracePt t="21483" x="5759450" y="5321300"/>
          <p14:tracePt t="21497" x="5937250" y="5321300"/>
          <p14:tracePt t="21518" x="6108700" y="5314950"/>
          <p14:tracePt t="21532" x="6267450" y="5308600"/>
          <p14:tracePt t="21546" x="6426200" y="5276850"/>
          <p14:tracePt t="21567" x="6540500" y="5238750"/>
          <p14:tracePt t="21581" x="6584950" y="5200650"/>
          <p14:tracePt t="21926" x="6584950" y="5187950"/>
          <p14:tracePt t="21931" x="6572250" y="5175250"/>
          <p14:tracePt t="21949" x="6540500" y="5149850"/>
          <p14:tracePt t="21955" x="6515100" y="5118100"/>
          <p14:tracePt t="21970" x="6502400" y="5105400"/>
          <p14:tracePt t="21983" x="6426200" y="5054600"/>
          <p14:tracePt t="21997" x="6343650" y="4991100"/>
          <p14:tracePt t="22018" x="6267450" y="4927600"/>
          <p14:tracePt t="22032" x="6216650" y="4876800"/>
          <p14:tracePt t="22053" x="6184900" y="4851400"/>
          <p14:tracePt t="22067" x="6165850" y="4826000"/>
          <p14:tracePt t="22081" x="6115050" y="4813300"/>
          <p14:tracePt t="22101" x="6045200" y="4787900"/>
          <p14:tracePt t="22115" x="5981700" y="4775200"/>
          <p14:tracePt t="22136" x="5924550" y="4775200"/>
          <p14:tracePt t="22150" x="5886450" y="4775200"/>
          <p14:tracePt t="22164" x="5842000" y="4775200"/>
          <p14:tracePt t="22185" x="5772150" y="4768850"/>
          <p14:tracePt t="22199" x="5740400" y="4762500"/>
          <p14:tracePt t="22220" x="5702300" y="4756150"/>
          <p14:tracePt t="22233" x="5645150" y="4711700"/>
          <p14:tracePt t="22247" x="5613400" y="4673600"/>
          <p14:tracePt t="22268" x="5556250" y="4603750"/>
          <p14:tracePt t="22282" x="5518150" y="4527550"/>
          <p14:tracePt t="22303" x="5511800" y="4483100"/>
          <p14:tracePt t="22317" x="5467350" y="4324350"/>
          <p14:tracePt t="22331" x="5454650" y="4260850"/>
          <p14:tracePt t="22351" x="5422900" y="4121150"/>
          <p14:tracePt t="22365" x="5372100" y="3994150"/>
          <p14:tracePt t="22386" x="5308600" y="3860800"/>
          <p14:tracePt t="22400" x="5289550" y="3835400"/>
          <p14:tracePt t="22414" x="5251450" y="3771900"/>
          <p14:tracePt t="22435" x="5238750" y="3740150"/>
          <p14:tracePt t="22449" x="5238750" y="3721100"/>
          <p14:tracePt t="22470" x="5238750" y="3714750"/>
          <p14:tracePt t="22483" x="5238750" y="3708400"/>
          <p14:tracePt t="22497" x="5232400" y="3695700"/>
          <p14:tracePt t="22518" x="5226050" y="3683000"/>
          <p14:tracePt t="22532" x="5226050" y="3676650"/>
          <p14:tracePt t="22553" x="5207000" y="3657600"/>
          <p14:tracePt t="22567" x="5194300" y="3651250"/>
          <p14:tracePt t="22581" x="5194300" y="3644900"/>
          <p14:tracePt t="22607" x="5194300" y="3638550"/>
          <p14:tracePt t="22649" x="5187950" y="3651250"/>
          <p14:tracePt t="22665" x="5187950" y="3657600"/>
          <p14:tracePt t="22673" x="5187950" y="3676650"/>
          <p14:tracePt t="22689" x="5187950" y="3689350"/>
          <p14:tracePt t="22697" x="5187950" y="3695700"/>
          <p14:tracePt t="22703" x="5194300" y="3714750"/>
          <p14:tracePt t="22719" x="5194300" y="3727450"/>
          <p14:tracePt t="22733" x="5213350" y="3746500"/>
          <p14:tracePt t="22747" x="5219700" y="3765550"/>
          <p14:tracePt t="22768" x="5245100" y="3784600"/>
          <p14:tracePt t="22782" x="5257800" y="3797300"/>
          <p14:tracePt t="22803" x="5276850" y="3810000"/>
          <p14:tracePt t="22817" x="5283200" y="3822700"/>
          <p14:tracePt t="22838" x="5283200" y="3835400"/>
          <p14:tracePt t="22851" x="5264150" y="3835400"/>
          <p14:tracePt t="22865" x="5238750" y="3835400"/>
          <p14:tracePt t="22886" x="5207000" y="3841750"/>
          <p14:tracePt t="22900" x="5175250" y="3854450"/>
          <p14:tracePt t="22914" x="5130800" y="3854450"/>
          <p14:tracePt t="22935" x="5067300" y="3854450"/>
          <p14:tracePt t="22949" x="5003800" y="3854450"/>
          <p14:tracePt t="22970" x="4965700" y="3848100"/>
          <p14:tracePt t="22999" x="4959350" y="3841750"/>
          <p14:tracePt t="23082" x="4940300" y="3841750"/>
          <p14:tracePt t="23097" x="4927600" y="3841750"/>
          <p14:tracePt t="23105" x="4908550" y="3841750"/>
          <p14:tracePt t="23111" x="4870450" y="3848100"/>
          <p14:tracePt t="23121" x="4857750" y="3854450"/>
          <p14:tracePt t="23136" x="4787900" y="3867150"/>
          <p14:tracePt t="23150" x="4737100" y="3879850"/>
          <p14:tracePt t="23171" x="4540250" y="3892550"/>
          <p14:tracePt t="23185" x="4406900" y="3892550"/>
          <p14:tracePt t="23198" x="4349750" y="3892550"/>
          <p14:tracePt t="23220" x="4152900" y="3892550"/>
          <p14:tracePt t="23233" x="4070350" y="3892550"/>
          <p14:tracePt t="23255" x="4006850" y="3892550"/>
          <p14:tracePt t="23281" x="4013200" y="3892550"/>
          <p14:tracePt t="23303" x="4095750" y="3892550"/>
          <p14:tracePt t="23317" x="4140200" y="3892550"/>
          <p14:tracePt t="23338" x="4318000" y="3886200"/>
          <p14:tracePt t="23352" x="4419600" y="3886200"/>
          <p14:tracePt t="23366" x="4451350" y="3886200"/>
          <p14:tracePt t="23386" x="4508500" y="3892550"/>
          <p14:tracePt t="23400" x="4559300" y="3917950"/>
          <p14:tracePt t="23421" x="4603750" y="3949700"/>
          <p14:tracePt t="23435" x="4603750" y="3968750"/>
          <p14:tracePt t="23449" x="4597400" y="3987800"/>
          <p14:tracePt t="23470" x="4552950" y="4019550"/>
          <p14:tracePt t="23483" x="4533900" y="4032250"/>
          <p14:tracePt t="23505" x="4483100" y="4044950"/>
          <p14:tracePt t="23518" x="4445000" y="4057650"/>
          <p14:tracePt t="23537" x="4445000" y="4064000"/>
          <p14:tracePt t="23553" x="4457700" y="4064000"/>
          <p14:tracePt t="23567" x="4508500" y="4070350"/>
          <p14:tracePt t="23588" x="4552950" y="4076700"/>
          <p14:tracePt t="23601" x="4591050" y="4095750"/>
          <p14:tracePt t="23615" x="4616450" y="4114800"/>
          <p14:tracePt t="23636" x="4616450" y="4133850"/>
          <p14:tracePt t="23650" x="4616450" y="4171950"/>
          <p14:tracePt t="23671" x="4603750" y="4222750"/>
          <p14:tracePt t="23685" x="4578350" y="4279900"/>
          <p14:tracePt t="23698" x="4546600" y="4337050"/>
          <p14:tracePt t="23719" x="4495800" y="4387850"/>
          <p14:tracePt t="23734" x="4445000" y="4425950"/>
          <p14:tracePt t="23754" x="4387850" y="4464050"/>
          <p14:tracePt t="23768" x="4362450" y="4476750"/>
          <p14:tracePt t="23782" x="4337050" y="4502150"/>
          <p14:tracePt t="23803" x="4260850" y="4552950"/>
          <p14:tracePt t="23817" x="4248150" y="4572000"/>
          <p14:tracePt t="23838" x="4222750" y="4597400"/>
          <p14:tracePt t="23852" x="4191000" y="4641850"/>
          <p14:tracePt t="23865" x="4184650" y="4654550"/>
          <p14:tracePt t="23886" x="4178300" y="4667250"/>
          <p14:tracePt t="23900" x="4171950" y="4679950"/>
          <p14:tracePt t="23921" x="4171950" y="4699000"/>
          <p14:tracePt t="23936" x="4171950" y="4711700"/>
          <p14:tracePt t="23948" x="4171950" y="4718050"/>
          <p14:tracePt t="23970" x="4171950" y="4724400"/>
          <p14:tracePt t="23983" x="4152900" y="4737100"/>
          <p14:tracePt t="24017" x="4140200" y="4737100"/>
          <p14:tracePt t="24023" x="4140200" y="4749800"/>
          <p14:tracePt t="24041" x="4133850" y="4749800"/>
          <p14:tracePt t="24053" x="4152900" y="4781550"/>
          <p14:tracePt t="24067" x="4140200" y="4781550"/>
          <p14:tracePt t="24088" x="4121150" y="4806950"/>
          <p14:tracePt t="24101" x="4095750" y="4826000"/>
          <p14:tracePt t="24115" x="4064000" y="4851400"/>
          <p14:tracePt t="24136" x="4038600" y="4876800"/>
          <p14:tracePt t="24150" x="3994150" y="4902200"/>
          <p14:tracePt t="24171" x="3937000" y="4940300"/>
          <p14:tracePt t="24185" x="3898900" y="4953000"/>
          <p14:tracePt t="24206" x="3873500" y="4972050"/>
          <p14:tracePt t="24220" x="3835400" y="4997450"/>
          <p14:tracePt t="24233" x="3810000" y="5010150"/>
          <p14:tracePt t="24254" x="3759200" y="5022850"/>
          <p14:tracePt t="24268" x="3746500" y="5029200"/>
          <p14:tracePt t="24289" x="3733800" y="5029200"/>
          <p14:tracePt t="24345" x="3727450" y="5035550"/>
          <p14:tracePt t="24353" x="3721100" y="5035550"/>
          <p14:tracePt t="24369" x="3714750" y="5035550"/>
          <p14:tracePt t="24403" x="3708400" y="5035550"/>
          <p14:tracePt t="24465" x="3702050" y="5035550"/>
          <p14:tracePt t="25104" x="3689350" y="5041900"/>
          <p14:tracePt t="25121" x="3689350" y="5048250"/>
          <p14:tracePt t="25123" x="3683000" y="5048250"/>
          <p14:tracePt t="25129" x="3676650" y="5048250"/>
          <p14:tracePt t="25136" x="3676650" y="5054600"/>
          <p14:tracePt t="25217" x="3670300" y="5054600"/>
          <p14:tracePt t="25313" x="3657600" y="5054600"/>
          <p14:tracePt t="25337" x="3651250" y="5054600"/>
          <p14:tracePt t="25351" x="3632200" y="5054600"/>
          <p14:tracePt t="25369" x="3625850" y="5054600"/>
          <p14:tracePt t="25371" x="3619500" y="5054600"/>
          <p14:tracePt t="25385" x="3613150" y="5054600"/>
          <p14:tracePt t="25393" x="3606800" y="5054600"/>
          <p14:tracePt t="25400" x="3600450" y="5054600"/>
          <p14:tracePt t="25433" x="3581400" y="5048250"/>
          <p14:tracePt t="25447" x="3568700" y="5041900"/>
          <p14:tracePt t="25457" x="3568700" y="5035550"/>
          <p14:tracePt t="25469" x="3562350" y="5035550"/>
          <p14:tracePt t="25530" x="3556000" y="5035550"/>
          <p14:tracePt t="25553" x="3549650" y="5035550"/>
          <p14:tracePt t="25577" x="3543300" y="5035550"/>
          <p14:tracePt t="25591" x="3536950" y="5035550"/>
          <p14:tracePt t="25601" x="3524250" y="5035550"/>
          <p14:tracePt t="25609" x="3511550" y="5041900"/>
          <p14:tracePt t="25615" x="3505200" y="5041900"/>
          <p14:tracePt t="25625" x="3473450" y="5048250"/>
          <p14:tracePt t="25636" x="3448050" y="5048250"/>
          <p14:tracePt t="25650" x="3397250" y="5054600"/>
          <p14:tracePt t="25671" x="3314700" y="5054600"/>
          <p14:tracePt t="25685" x="3187700" y="5022850"/>
          <p14:tracePt t="25706" x="2946400" y="4959350"/>
          <p14:tracePt t="25719" x="2895600" y="4946650"/>
          <p14:tracePt t="25740" x="2832100" y="4921250"/>
          <p14:tracePt t="25754" x="2806700" y="4857750"/>
          <p14:tracePt t="25769" x="2800350" y="4832350"/>
          <p14:tracePt t="25789" x="2794000" y="4794250"/>
          <p14:tracePt t="25803" x="2794000" y="4749800"/>
          <p14:tracePt t="25824" x="2800350" y="4737100"/>
          <p14:tracePt t="25838" x="2813050" y="4718050"/>
          <p14:tracePt t="25851" x="2876550" y="4686300"/>
          <p14:tracePt t="25872" x="2901950" y="4686300"/>
          <p14:tracePt t="25886" x="2933700" y="4686300"/>
          <p14:tracePt t="25907" x="3003550" y="4724400"/>
          <p14:tracePt t="25921" x="3073400" y="4768850"/>
          <p14:tracePt t="25935" x="3143250" y="4819650"/>
          <p14:tracePt t="25956" x="3206750" y="4889500"/>
          <p14:tracePt t="25969" x="3263900" y="4921250"/>
          <p14:tracePt t="25990" x="3308350" y="4972050"/>
          <p14:tracePt t="26004" x="3365500" y="5003800"/>
          <p14:tracePt t="26018" x="3435350" y="5041900"/>
          <p14:tracePt t="26039" x="3498850" y="5067300"/>
          <p14:tracePt t="26053" x="3568700" y="5080000"/>
          <p14:tracePt t="26074" x="3714750" y="5080000"/>
          <p14:tracePt t="26088" x="3835400" y="5080000"/>
          <p14:tracePt t="26102" x="3898900" y="5080000"/>
          <p14:tracePt t="26123" x="4089400" y="5080000"/>
          <p14:tracePt t="26136" x="4178300" y="5080000"/>
          <p14:tracePt t="26158" x="4260850" y="5080000"/>
          <p14:tracePt t="26171" x="4318000" y="5080000"/>
          <p14:tracePt t="26185" x="4356100" y="5080000"/>
          <p14:tracePt t="26976" x="4362450" y="5080000"/>
          <p14:tracePt t="26985" x="4375150" y="5080000"/>
          <p14:tracePt t="26998" x="4387850" y="5080000"/>
          <p14:tracePt t="27004" x="4394200" y="5080000"/>
          <p14:tracePt t="27013" x="4406900" y="5080000"/>
          <p14:tracePt t="27033" x="4413250" y="5080000"/>
          <p14:tracePt t="27039" x="4425950" y="5080000"/>
          <p14:tracePt t="27053" x="4445000" y="5080000"/>
          <p14:tracePt t="27074" x="4508500" y="5080000"/>
          <p14:tracePt t="27087" x="4584700" y="5080000"/>
          <p14:tracePt t="27101" x="4635500" y="5080000"/>
          <p14:tracePt t="27122" x="4857750" y="5118100"/>
          <p14:tracePt t="27136" x="5029200" y="5156200"/>
          <p14:tracePt t="27157" x="5181600" y="5200650"/>
          <p14:tracePt t="27171" x="5314950" y="5238750"/>
          <p14:tracePt t="27185" x="5454650" y="5264150"/>
          <p14:tracePt t="27206" x="5581650" y="5270500"/>
          <p14:tracePt t="27219" x="5683250" y="5270500"/>
          <p14:tracePt t="27241" x="5822950" y="5238750"/>
          <p14:tracePt t="27254" x="5861050" y="5219700"/>
          <p14:tracePt t="27268" x="5899150" y="5194300"/>
          <p14:tracePt t="27289" x="5924550" y="5105400"/>
          <p14:tracePt t="27303" x="5924550" y="5054600"/>
          <p14:tracePt t="27323" x="5924550" y="5010150"/>
          <p14:tracePt t="27337" x="5924550" y="4953000"/>
          <p14:tracePt t="27358" x="5924550" y="4864100"/>
          <p14:tracePt t="27372" x="5930900" y="4762500"/>
          <p14:tracePt t="27386" x="5949950" y="4654550"/>
          <p14:tracePt t="27407" x="5975350" y="4559300"/>
          <p14:tracePt t="27421" x="6000750" y="4438650"/>
          <p14:tracePt t="27442" x="6000750" y="4356100"/>
          <p14:tracePt t="27456" x="5994400" y="4330700"/>
          <p14:tracePt t="27469" x="5975350" y="4286250"/>
          <p14:tracePt t="27490" x="5949950" y="4241800"/>
          <p14:tracePt t="27504" x="5937250" y="4210050"/>
          <p14:tracePt t="27525" x="5911850" y="4121150"/>
          <p14:tracePt t="27539" x="5899150" y="4076700"/>
          <p14:tracePt t="27553" x="5873750" y="4051300"/>
          <p14:tracePt t="27574" x="5854700" y="4006850"/>
          <p14:tracePt t="27587" x="5835650" y="3956050"/>
          <p14:tracePt t="27608" x="5810250" y="3924300"/>
          <p14:tracePt t="27622" x="5791200" y="3886200"/>
          <p14:tracePt t="27636" x="5746750" y="3867150"/>
          <p14:tracePt t="27657" x="5683250" y="3822700"/>
          <p14:tracePt t="27671" x="5670550" y="3822700"/>
          <p14:tracePt t="27692" x="5638800" y="3816350"/>
          <p14:tracePt t="27706" x="5613400" y="3816350"/>
          <p14:tracePt t="27719" x="5607050" y="3816350"/>
          <p14:tracePt t="27740" x="5568950" y="3816350"/>
          <p14:tracePt t="27754" x="5543550" y="3816350"/>
          <p14:tracePt t="27775" x="5530850" y="3816350"/>
          <p14:tracePt t="27789" x="5499100" y="3816350"/>
          <p14:tracePt t="27803" x="5486400" y="3829050"/>
          <p14:tracePt t="27831" x="5467350" y="3829050"/>
          <p14:tracePt t="27865" x="5454650" y="3829050"/>
          <p14:tracePt t="27879" x="5441950" y="3822700"/>
          <p14:tracePt t="27903" x="5429250" y="3816350"/>
          <p14:tracePt t="27911" x="5416550" y="3816350"/>
          <p14:tracePt t="27925" x="5410200" y="3816350"/>
          <p14:tracePt t="27935" x="5403850" y="3810000"/>
          <p14:tracePt t="27943" x="5397500" y="3810000"/>
          <p14:tracePt t="27967" x="5384800" y="3810000"/>
          <p14:tracePt t="27995" x="5378450" y="3810000"/>
          <p14:tracePt t="28017" x="5372100" y="3810000"/>
          <p14:tracePt t="28057" x="5365750" y="3810000"/>
          <p14:tracePt t="28185" x="5365750" y="3797300"/>
          <p14:tracePt t="28209" x="5359400" y="3797300"/>
          <p14:tracePt t="28219" x="5353050" y="3784600"/>
          <p14:tracePt t="28273" x="5353050" y="3778250"/>
          <p14:tracePt t="28287" x="5346700" y="3771900"/>
          <p14:tracePt t="28311" x="5346700" y="3765550"/>
          <p14:tracePt t="28319" x="5340350" y="3765550"/>
          <p14:tracePt t="28327" x="5340350" y="3759200"/>
          <p14:tracePt t="28343" x="5334000" y="3752850"/>
          <p14:tracePt t="28351" x="5327650" y="3752850"/>
          <p14:tracePt t="28367" x="5314950" y="3746500"/>
          <p14:tracePt t="28375" x="5308600" y="3740150"/>
          <p14:tracePt t="28386" x="5302250" y="3740150"/>
          <p14:tracePt t="28407" x="5276850" y="3740150"/>
          <p14:tracePt t="28420" x="5270500" y="3740150"/>
          <p14:tracePt t="28442" x="5245100" y="3740150"/>
          <p14:tracePt t="28455" x="5238750" y="3740150"/>
          <p14:tracePt t="28469" x="5238750" y="3746500"/>
          <p14:tracePt t="28490" x="5232400" y="3746500"/>
          <p14:tracePt t="28504" x="5232400" y="3759200"/>
          <p14:tracePt t="28525" x="5232400" y="3778250"/>
          <p14:tracePt t="28539" x="5245100" y="3797300"/>
          <p14:tracePt t="28553" x="5257800" y="3822700"/>
          <p14:tracePt t="28573" x="5302250" y="3886200"/>
          <p14:tracePt t="28588" x="5334000" y="3930650"/>
          <p14:tracePt t="28609" x="5391150" y="3994150"/>
          <p14:tracePt t="28622" x="5448300" y="4076700"/>
          <p14:tracePt t="28643" x="5499100" y="4159250"/>
          <p14:tracePt t="28657" x="5556250" y="4248150"/>
          <p14:tracePt t="28671" x="5619750" y="4324350"/>
          <p14:tracePt t="28692" x="5664200" y="4375150"/>
          <p14:tracePt t="28706" x="5683250" y="4425950"/>
          <p14:tracePt t="28727" x="5702300" y="4502150"/>
          <p14:tracePt t="28740" x="5702300" y="4527550"/>
          <p14:tracePt t="28754" x="5657850" y="4578350"/>
          <p14:tracePt t="28775" x="5613400" y="4616450"/>
          <p14:tracePt t="28789" x="5568950" y="4648200"/>
          <p14:tracePt t="28810" x="5556250" y="4660900"/>
          <p14:tracePt t="28850" x="5556250" y="4667250"/>
          <p14:tracePt t="28863" x="5556250" y="4673600"/>
          <p14:tracePt t="28885" x="5556250" y="4679950"/>
          <p14:tracePt t="28903" x="5556250" y="4686300"/>
          <p14:tracePt t="28977" x="5549900" y="4673600"/>
          <p14:tracePt t="28984" x="5543550" y="4660900"/>
          <p14:tracePt t="28993" x="5537200" y="4641850"/>
          <p14:tracePt t="29001" x="5524500" y="4610100"/>
          <p14:tracePt t="29007" x="5518150" y="4565650"/>
          <p14:tracePt t="29025" x="5499100" y="4464050"/>
          <p14:tracePt t="29040" x="5492750" y="4362450"/>
          <p14:tracePt t="29060" x="5473700" y="4267200"/>
          <p14:tracePt t="29074" x="5454650" y="4133850"/>
          <p14:tracePt t="29088" x="5416550" y="3987800"/>
          <p14:tracePt t="29108" x="5378450" y="3867150"/>
          <p14:tracePt t="29122" x="5340350" y="3778250"/>
          <p14:tracePt t="29143" x="5302250" y="3714750"/>
          <p14:tracePt t="29157" x="5276850" y="3683000"/>
          <p14:tracePt t="29170" x="5238750" y="3657600"/>
          <p14:tracePt t="29217" x="5245100" y="3663950"/>
          <p14:tracePt t="29231" x="5251450" y="3689350"/>
          <p14:tracePt t="29239" x="5283200" y="3721100"/>
          <p14:tracePt t="29245" x="5308600" y="3759200"/>
          <p14:tracePt t="29255" x="5327650" y="3790950"/>
          <p14:tracePt t="29275" x="5353050" y="3867150"/>
          <p14:tracePt t="29289" x="5359400" y="3911600"/>
          <p14:tracePt t="29310" x="5365750" y="3994150"/>
          <p14:tracePt t="29323" x="5372100" y="4076700"/>
          <p14:tracePt t="29337" x="5378450" y="4171950"/>
          <p14:tracePt t="29358" x="5391150" y="4273550"/>
          <p14:tracePt t="29372" x="5410200" y="4381500"/>
          <p14:tracePt t="29393" x="5448300" y="4527550"/>
          <p14:tracePt t="29407" x="5454650" y="4565650"/>
          <p14:tracePt t="29421" x="5467350" y="4597400"/>
          <p14:tracePt t="29442" x="5480050" y="4622800"/>
          <p14:tracePt t="29455" x="5486400" y="4629150"/>
          <p14:tracePt t="29522" x="5486400" y="4622800"/>
          <p14:tracePt t="29529" x="5486400" y="4610100"/>
          <p14:tracePt t="29535" x="5486400" y="4597400"/>
          <p14:tracePt t="29545" x="5480050" y="4565650"/>
          <p14:tracePt t="29560" x="5461000" y="4508500"/>
          <p14:tracePt t="29574" x="5448300" y="4470400"/>
          <p14:tracePt t="29587" x="5422900" y="4419600"/>
          <p14:tracePt t="29608" x="5372100" y="4362450"/>
          <p14:tracePt t="29622" x="5340350" y="4330700"/>
          <p14:tracePt t="29643" x="5321300" y="4305300"/>
          <p14:tracePt t="29657" x="5314950" y="4298950"/>
          <p14:tracePt t="29671" x="5314950" y="4292600"/>
          <p14:tracePt t="29692" x="5308600" y="4279900"/>
          <p14:tracePt t="29721" x="5308600" y="4286250"/>
          <p14:tracePt t="29735" x="5321300" y="4298950"/>
          <p14:tracePt t="29743" x="5334000" y="4311650"/>
          <p14:tracePt t="29754" x="5334000" y="4330700"/>
          <p14:tracePt t="29775" x="5365750" y="4381500"/>
          <p14:tracePt t="29789" x="5378450" y="4406900"/>
          <p14:tracePt t="29810" x="5397500" y="4432300"/>
          <p14:tracePt t="29824" x="5410200" y="4464050"/>
          <p14:tracePt t="29837" x="5422900" y="4470400"/>
          <p14:tracePt t="29858" x="5435600" y="4495800"/>
          <p14:tracePt t="29929" x="5435600" y="4502150"/>
          <p14:tracePt t="29953" x="5435600" y="4514850"/>
          <p14:tracePt t="29961" x="5435600" y="4521200"/>
          <p14:tracePt t="29977" x="5435600" y="4533900"/>
          <p14:tracePt t="29991" x="5441950" y="4546600"/>
          <p14:tracePt t="30025" x="5441950" y="4552950"/>
          <p14:tracePt t="30033" x="5441950" y="4559300"/>
          <p14:tracePt t="30064" x="5441950" y="4565650"/>
          <p14:tracePt t="30395" x="5441950" y="4559300"/>
          <p14:tracePt t="30411" x="5441950" y="4546600"/>
          <p14:tracePt t="30417" x="5441950" y="4533900"/>
          <p14:tracePt t="30423" x="5441950" y="4521200"/>
          <p14:tracePt t="30433" x="5441950" y="4508500"/>
          <p14:tracePt t="30442" x="5441950" y="4495800"/>
          <p14:tracePt t="30455" x="5441950" y="4470400"/>
          <p14:tracePt t="30476" x="5448300" y="4381500"/>
          <p14:tracePt t="30490" x="5435600" y="4343400"/>
          <p14:tracePt t="30511" x="5435600" y="4298950"/>
          <p14:tracePt t="30525" x="5435600" y="4235450"/>
          <p14:tracePt t="30538" x="5441950" y="4197350"/>
          <p14:tracePt t="30559" x="5441950" y="4159250"/>
          <p14:tracePt t="30574" x="5454650" y="4146550"/>
          <p14:tracePt t="30594" x="5467350" y="4108450"/>
          <p14:tracePt t="30609" x="5473700" y="4095750"/>
          <p14:tracePt t="30622" x="5480050" y="4095750"/>
          <p14:tracePt t="30643" x="5511800" y="4070350"/>
          <p14:tracePt t="30657" x="5543550" y="4051300"/>
          <p14:tracePt t="30677" x="5581650" y="4044950"/>
          <p14:tracePt t="30692" x="5613400" y="4025900"/>
          <p14:tracePt t="30706" x="5632450" y="4006850"/>
          <p14:tracePt t="30726" x="5651500" y="4000500"/>
          <p14:tracePt t="30740" x="5651500" y="3987800"/>
          <p14:tracePt t="30761" x="5651500" y="3956050"/>
          <p14:tracePt t="30775" x="5657850" y="3937000"/>
          <p14:tracePt t="30789" x="5676900" y="3930650"/>
          <p14:tracePt t="30810" x="5695950" y="3898900"/>
          <p14:tracePt t="30825" x="5695950" y="3886200"/>
          <p14:tracePt t="30844" x="5695950" y="3873500"/>
          <p14:tracePt t="30858" x="5695950" y="3867150"/>
          <p14:tracePt t="30872" x="5689600" y="3860800"/>
          <p14:tracePt t="30893" x="5689600" y="3854450"/>
          <p14:tracePt t="30907" x="5683250" y="3841750"/>
          <p14:tracePt t="30937" x="5676900" y="3841750"/>
          <p14:tracePt t="30945" x="5670550" y="3841750"/>
          <p14:tracePt t="30955" x="5664200" y="3841750"/>
          <p14:tracePt t="30976" x="5600700" y="3854450"/>
          <p14:tracePt t="30990" x="5588000" y="3860800"/>
          <p14:tracePt t="31011" x="5575300" y="3867150"/>
          <p14:tracePt t="31025" x="5568950" y="3867150"/>
          <p14:tracePt t="31057" x="5581650" y="3867150"/>
          <p14:tracePt t="31065" x="5607050" y="3867150"/>
          <p14:tracePt t="31081" x="5626100" y="3867150"/>
          <p14:tracePt t="31094" x="5645150" y="3867150"/>
          <p14:tracePt t="31108" x="5702300" y="3867150"/>
          <p14:tracePt t="31122" x="5772150" y="3867150"/>
          <p14:tracePt t="31144" x="5835650" y="3867150"/>
          <p14:tracePt t="31157" x="5842000" y="3867150"/>
          <p14:tracePt t="31178" x="5842000" y="3873500"/>
          <p14:tracePt t="31191" x="5803900" y="3886200"/>
          <p14:tracePt t="31205" x="5765800" y="3898900"/>
          <p14:tracePt t="31226" x="5670550" y="3898900"/>
          <p14:tracePt t="31240" x="5638800" y="3911600"/>
          <p14:tracePt t="31261" x="5670550" y="3924300"/>
          <p14:tracePt t="31279" x="5683250" y="3924300"/>
          <p14:tracePt t="31296" x="5746750" y="3937000"/>
          <p14:tracePt t="31310" x="5778500" y="3937000"/>
          <p14:tracePt t="31323" x="5791200" y="3943350"/>
          <p14:tracePt t="31353" x="5791200" y="3949700"/>
          <p14:tracePt t="31359" x="5784850" y="3956050"/>
          <p14:tracePt t="31372" x="5784850" y="3981450"/>
          <p14:tracePt t="31393" x="5734050" y="4013200"/>
          <p14:tracePt t="31407" x="5695950" y="4013200"/>
          <p14:tracePt t="31428" x="5664200" y="4038600"/>
          <p14:tracePt t="31441" x="5651500" y="4044950"/>
          <p14:tracePt t="31456" x="5651500" y="4051300"/>
          <p14:tracePt t="31477" x="5651500" y="4064000"/>
          <p14:tracePt t="31490" x="5657850" y="4064000"/>
          <p14:tracePt t="31511" x="5683250" y="4102100"/>
          <p14:tracePt t="31525" x="5683250" y="4121150"/>
          <p14:tracePt t="31546" x="5695950" y="4171950"/>
          <p14:tracePt t="31560" x="5695950" y="4184650"/>
          <p14:tracePt t="31574" x="5702300" y="4216400"/>
          <p14:tracePt t="31594" x="5702300" y="4235450"/>
          <p14:tracePt t="31617" x="5695950" y="4241800"/>
          <p14:tracePt t="31629" x="5683250" y="4248150"/>
          <p14:tracePt t="31643" x="5676900" y="4248150"/>
          <p14:tracePt t="31658" x="5657850" y="4254500"/>
          <p14:tracePt t="31858" x="5651500" y="4254500"/>
          <p14:tracePt t="31886" x="5651500" y="4248150"/>
          <p14:tracePt t="31905" x="5651500" y="4241800"/>
          <p14:tracePt t="31911" x="5651500" y="4235450"/>
          <p14:tracePt t="31932" x="5645150" y="4235450"/>
          <p14:tracePt t="31959" x="5645150" y="4222750"/>
          <p14:tracePt t="31993" x="5645150" y="4210050"/>
          <p14:tracePt t="32007" x="5638800" y="4210050"/>
          <p14:tracePt t="32017" x="5638800" y="4197350"/>
          <p14:tracePt t="32031" x="5619750" y="4171950"/>
          <p14:tracePt t="32041" x="5613400" y="4165600"/>
          <p14:tracePt t="32089" x="5607050" y="4159250"/>
          <p14:tracePt t="32234" x="5607050" y="4152900"/>
          <p14:tracePt t="32241" x="5607050" y="4146550"/>
          <p14:tracePt t="32281" x="5607050" y="4133850"/>
          <p14:tracePt t="32305" x="5607050" y="4127500"/>
          <p14:tracePt t="32313" x="5600700" y="4127500"/>
          <p14:tracePt t="32319" x="5600700" y="4121150"/>
          <p14:tracePt t="32329" x="5588000" y="4121150"/>
          <p14:tracePt t="32344" x="5556250" y="4108450"/>
          <p14:tracePt t="32358" x="5543550" y="4108450"/>
          <p14:tracePt t="32379" x="5467350" y="4108450"/>
          <p14:tracePt t="32393" x="5422900" y="4108450"/>
          <p14:tracePt t="32407" x="5403850" y="4108450"/>
          <p14:tracePt t="32428" x="5397500" y="4114800"/>
          <p14:tracePt t="32442" x="5410200" y="4114800"/>
          <p14:tracePt t="32463" x="5486400" y="4114800"/>
          <p14:tracePt t="32476" x="5530850" y="4108450"/>
          <p14:tracePt t="32490" x="5619750" y="4083050"/>
          <p14:tracePt t="32511" x="5727700" y="4070350"/>
          <p14:tracePt t="32525" x="5753100" y="4070350"/>
          <p14:tracePt t="32545" x="5810250" y="4076700"/>
          <p14:tracePt t="32560" x="5816600" y="4083050"/>
          <p14:tracePt t="32573" x="5816600" y="4089400"/>
          <p14:tracePt t="32594" x="5803900" y="4108450"/>
          <p14:tracePt t="32608" x="5753100" y="4133850"/>
          <p14:tracePt t="32630" x="5676900" y="4152900"/>
          <p14:tracePt t="32643" x="5651500" y="4165600"/>
          <p14:tracePt t="32657" x="5613400" y="4178300"/>
          <p14:tracePt t="32697" x="5626100" y="4178300"/>
          <p14:tracePt t="32713" x="5651500" y="4171950"/>
          <p14:tracePt t="32721" x="5676900" y="4165600"/>
          <p14:tracePt t="32727" x="5708650" y="4165600"/>
          <p14:tracePt t="32740" x="5727700" y="4165600"/>
          <p14:tracePt t="32761" x="5740400" y="4165600"/>
          <p14:tracePt t="32775" x="5740400" y="4171950"/>
          <p14:tracePt t="32796" x="5708650" y="4222750"/>
          <p14:tracePt t="32810" x="5676900" y="4241800"/>
          <p14:tracePt t="32823" x="5626100" y="4248150"/>
          <p14:tracePt t="32844" x="5575300" y="4292600"/>
          <p14:tracePt t="32858" x="5568950" y="4305300"/>
          <p14:tracePt t="32879" x="5556250" y="4337050"/>
          <p14:tracePt t="32893" x="5543550" y="4362450"/>
          <p14:tracePt t="32907" x="5556250" y="4387850"/>
          <p14:tracePt t="32928" x="5575300" y="4425950"/>
          <p14:tracePt t="32951" x="5581650" y="4438650"/>
          <p14:tracePt t="32962" x="5588000" y="4438650"/>
          <p14:tracePt t="32976" x="5594350" y="4451350"/>
          <p14:tracePt t="33007" x="5619750" y="4464050"/>
          <p14:tracePt t="33011" x="5638800" y="4476750"/>
          <p14:tracePt t="33033" x="5638800" y="4483100"/>
          <p14:tracePt t="33045" x="5638800" y="4489450"/>
          <p14:tracePt t="33059" x="5638800" y="4495800"/>
          <p14:tracePt t="33081" x="5638800" y="4502150"/>
          <p14:tracePt t="33112" x="5638800" y="4508500"/>
          <p14:tracePt t="33249" x="5632450" y="4521200"/>
          <p14:tracePt t="33265" x="5619750" y="4521200"/>
          <p14:tracePt t="33272" x="5613400" y="4521200"/>
          <p14:tracePt t="33273" x="5600700" y="4521200"/>
          <p14:tracePt t="33289" x="5588000" y="4521200"/>
          <p14:tracePt t="33297" x="5581650" y="4521200"/>
          <p14:tracePt t="33410" x="5588000" y="4521200"/>
          <p14:tracePt t="33417" x="5594350" y="4521200"/>
          <p14:tracePt t="33423" x="5600700" y="4514850"/>
          <p14:tracePt t="33433" x="5619750" y="4514850"/>
          <p14:tracePt t="33441" x="5632450" y="4514850"/>
          <p14:tracePt t="33463" x="5702300" y="4514850"/>
          <p14:tracePt t="33476" x="5727700" y="4514850"/>
          <p14:tracePt t="33497" x="5835650" y="4514850"/>
          <p14:tracePt t="33511" x="5867400" y="4514850"/>
          <p14:tracePt t="33525" x="5911850" y="4514850"/>
          <p14:tracePt t="33546" x="5930900" y="4514850"/>
          <p14:tracePt t="33584" x="5930900" y="4521200"/>
          <p14:tracePt t="33631" x="5943600" y="4533900"/>
          <p14:tracePt t="33722" x="5937250" y="4540250"/>
          <p14:tracePt t="33731" x="5930900" y="4546600"/>
          <p14:tracePt t="33743" x="5924550" y="4546600"/>
          <p14:tracePt t="33751" x="5918200" y="4552950"/>
          <p14:tracePt t="33767" x="5911850" y="4552950"/>
          <p14:tracePt t="33775" x="5905500" y="4552950"/>
          <p14:tracePt t="33796" x="5899150" y="4559300"/>
          <p14:tracePt t="33809" x="5892800" y="4565650"/>
          <p14:tracePt t="33830" x="5867400" y="4572000"/>
          <p14:tracePt t="33844" x="5854700" y="4578350"/>
          <p14:tracePt t="33858" x="5829300" y="4591050"/>
          <p14:tracePt t="33879" x="5778500" y="4603750"/>
          <p14:tracePt t="33893" x="5753100" y="4603750"/>
          <p14:tracePt t="33914" x="5676900" y="4622800"/>
          <p14:tracePt t="33928" x="5607050" y="4622800"/>
          <p14:tracePt t="33941" x="5575300" y="4622800"/>
          <p14:tracePt t="33962" x="5492750" y="4622800"/>
          <p14:tracePt t="33976" x="5422900" y="4622800"/>
          <p14:tracePt t="33997" x="5384800" y="4622800"/>
          <p14:tracePt t="34011" x="5372100" y="4622800"/>
          <p14:tracePt t="34031" x="5359400" y="4622800"/>
          <p14:tracePt t="34046" x="5302250" y="4622800"/>
          <p14:tracePt t="34059" x="5251450" y="4603750"/>
          <p14:tracePt t="34081" x="5213350" y="4591050"/>
          <p14:tracePt t="34095" x="5213350" y="4584700"/>
          <p14:tracePt t="34115" x="5187950" y="4565650"/>
          <p14:tracePt t="34129" x="5175250" y="4552950"/>
          <p14:tracePt t="34143" x="5162550" y="4540250"/>
          <p14:tracePt t="34164" x="5149850" y="4527550"/>
          <p14:tracePt t="34178" x="5137150" y="4527550"/>
          <p14:tracePt t="34199" x="5124450" y="4508500"/>
          <p14:tracePt t="34225" x="5118100" y="4502150"/>
          <p14:tracePt t="34644" x="5099050" y="4508500"/>
          <p14:tracePt t="34665" x="5099050" y="4514850"/>
          <p14:tracePt t="34677" x="5099050" y="4533900"/>
          <p14:tracePt t="34689" x="5099050" y="4540250"/>
          <p14:tracePt t="34695" x="5099050" y="4559300"/>
          <p14:tracePt t="34705" x="5105400" y="4559300"/>
          <p14:tracePt t="34719" x="5099050" y="4572000"/>
          <p14:tracePt t="34751" x="5099050" y="4578350"/>
          <p14:tracePt t="34753" x="5099050" y="4584700"/>
          <p14:tracePt t="34761" x="5099050" y="4591050"/>
          <p14:tracePt t="34807" x="5099050" y="4597400"/>
          <p14:tracePt t="34833" x="5092700" y="4597400"/>
          <p14:tracePt t="34847" x="5086350" y="4603750"/>
          <p14:tracePt t="34855" x="5080000" y="4603750"/>
          <p14:tracePt t="34861" x="5080000" y="4610100"/>
          <p14:tracePt t="34871" x="5073650" y="4610100"/>
          <p14:tracePt t="34881" x="5067300" y="4616450"/>
          <p14:tracePt t="34893" x="5060950" y="4616450"/>
          <p14:tracePt t="34914" x="5048250" y="4629150"/>
          <p14:tracePt t="34928" x="5048250" y="4635500"/>
          <p14:tracePt t="34949" x="4997450" y="4641850"/>
          <p14:tracePt t="34962" x="4997450" y="4654550"/>
          <p14:tracePt t="34976" x="4965700" y="4654550"/>
          <p14:tracePt t="34997" x="4908550" y="4667250"/>
          <p14:tracePt t="35011" x="4883150" y="4667250"/>
          <p14:tracePt t="35032" x="4832350" y="4673600"/>
          <p14:tracePt t="35046" x="4819650" y="4673600"/>
          <p14:tracePt t="35059" x="4794250" y="4673600"/>
          <p14:tracePt t="35080" x="4743450" y="4686300"/>
          <p14:tracePt t="35094" x="4711700" y="4699000"/>
          <p14:tracePt t="35115" x="4667250" y="4705350"/>
          <p14:tracePt t="35129" x="4603750" y="4724400"/>
          <p14:tracePt t="35143" x="4572000" y="4737100"/>
          <p14:tracePt t="35163" x="4489450" y="4756150"/>
          <p14:tracePt t="35177" x="4457700" y="4768850"/>
          <p14:tracePt t="35198" x="4387850" y="4787900"/>
          <p14:tracePt t="35212" x="4337050" y="4819650"/>
          <p14:tracePt t="35226" x="4305300" y="4838700"/>
          <p14:tracePt t="35247" x="4292600" y="4851400"/>
          <p14:tracePt t="35261" x="4286250" y="4851400"/>
          <p14:tracePt t="35282" x="4267200" y="4876800"/>
          <p14:tracePt t="35295" x="4267200" y="4902200"/>
          <p14:tracePt t="35309" x="4267200" y="4914900"/>
          <p14:tracePt t="35330" x="4273550" y="4965700"/>
          <p14:tracePt t="35344" x="4273550" y="4997450"/>
          <p14:tracePt t="35365" x="4292600" y="5054600"/>
          <p14:tracePt t="35379" x="4292600" y="5067300"/>
          <p14:tracePt t="35393" x="4298950" y="5105400"/>
          <p14:tracePt t="35414" x="4318000" y="5149850"/>
          <p14:tracePt t="35428" x="4324350" y="5162550"/>
          <p14:tracePt t="35449" x="4343400" y="5175250"/>
          <p14:tracePt t="35462" x="4368800" y="5187950"/>
          <p14:tracePt t="35476" x="4387850" y="5200650"/>
          <p14:tracePt t="35497" x="4464050" y="5207000"/>
          <p14:tracePt t="35511" x="4527550" y="5207000"/>
          <p14:tracePt t="35532" x="4622800" y="5207000"/>
          <p14:tracePt t="35546" x="4705350" y="5200650"/>
          <p14:tracePt t="35560" x="4768850" y="5181600"/>
          <p14:tracePt t="35581" x="4883150" y="5149850"/>
          <p14:tracePt t="35594" x="4933950" y="5137150"/>
          <p14:tracePt t="35615" x="5086350" y="5105400"/>
          <p14:tracePt t="35629" x="5156200" y="5080000"/>
          <p14:tracePt t="35643" x="5187950" y="5067300"/>
          <p14:tracePt t="35664" x="5200650" y="5060950"/>
          <p14:tracePt t="36771" x="5207000" y="5060950"/>
          <p14:tracePt t="43312" x="5314950" y="5041900"/>
          <p14:tracePt t="43331" x="5435600" y="5016500"/>
          <p14:tracePt t="43337" x="5537200" y="4991100"/>
          <p14:tracePt t="43343" x="5613400" y="4978400"/>
          <p14:tracePt t="43353" x="5683250" y="4953000"/>
          <p14:tracePt t="43372" x="5803900" y="4921250"/>
          <p14:tracePt t="43386" x="5937250" y="4914900"/>
          <p14:tracePt t="43406" x="6083300" y="4914900"/>
          <p14:tracePt t="43420" x="6286500" y="4902200"/>
          <p14:tracePt t="43435" x="6419850" y="4870450"/>
          <p14:tracePt t="43455" x="6597650" y="4832350"/>
          <p14:tracePt t="43469" x="6648450" y="4819650"/>
          <p14:tracePt t="43490" x="6737350" y="4794250"/>
          <p14:tracePt t="43504" x="6762750" y="4787900"/>
          <p14:tracePt t="43518" x="6769100" y="4787900"/>
          <p14:tracePt t="43625" x="6794500" y="4762500"/>
          <p14:tracePt t="43639" x="6807200" y="4756150"/>
          <p14:tracePt t="43647" x="6838950" y="4718050"/>
          <p14:tracePt t="43653" x="6870700" y="4705350"/>
          <p14:tracePt t="43663" x="6902450" y="4673600"/>
          <p14:tracePt t="43671" x="6940550" y="4654550"/>
          <p14:tracePt t="43684" x="6959600" y="4648200"/>
          <p14:tracePt t="43705" x="7016750" y="4603750"/>
          <p14:tracePt t="43719" x="7035800" y="4552950"/>
          <p14:tracePt t="43740" x="7035800" y="4508500"/>
          <p14:tracePt t="43754" x="7023100" y="4464050"/>
          <p14:tracePt t="43767" x="7010400" y="4419600"/>
          <p14:tracePt t="43789" x="7004050" y="4394200"/>
          <p14:tracePt t="43803" x="6997700" y="4368800"/>
          <p14:tracePt t="43823" x="6985000" y="4343400"/>
          <p14:tracePt t="43837" x="6985000" y="4337050"/>
          <p14:tracePt t="43851" x="6985000" y="4330700"/>
          <p14:tracePt t="43872" x="6985000" y="4298950"/>
          <p14:tracePt t="43886" x="6985000" y="4286250"/>
          <p14:tracePt t="43906" x="6978650" y="4241800"/>
          <p14:tracePt t="43920" x="6978650" y="4210050"/>
          <p14:tracePt t="43934" x="6978650" y="4191000"/>
          <p14:tracePt t="43955" x="7004050" y="4140200"/>
          <p14:tracePt t="43969" x="7016750" y="4121150"/>
          <p14:tracePt t="43990" x="7016750" y="4108450"/>
          <p14:tracePt t="44004" x="7016750" y="4095750"/>
          <p14:tracePt t="44018" x="7016750" y="4089400"/>
          <p14:tracePt t="44038" x="7029450" y="4083050"/>
          <p14:tracePt t="44052" x="7023100" y="4070350"/>
          <p14:tracePt t="44073" x="7023100" y="4064000"/>
          <p14:tracePt t="44087" x="7023100" y="4051300"/>
          <p14:tracePt t="44103" x="7004050" y="4038600"/>
          <p14:tracePt t="44122" x="6991350" y="4025900"/>
          <p14:tracePt t="44135" x="6965950" y="4013200"/>
          <p14:tracePt t="44157" x="6953250" y="3994150"/>
          <p14:tracePt t="44171" x="6946900" y="3975100"/>
          <p14:tracePt t="44184" x="6940550" y="3968750"/>
          <p14:tracePt t="44205" x="6934200" y="3956050"/>
          <p14:tracePt t="44219" x="6934200" y="3949700"/>
          <p14:tracePt t="44241" x="6921500" y="3930650"/>
          <p14:tracePt t="44254" x="6915150" y="3917950"/>
          <p14:tracePt t="44268" x="6908800" y="3911600"/>
          <p14:tracePt t="44289" x="6896100" y="3892550"/>
          <p14:tracePt t="44302" x="6896100" y="3879850"/>
          <p14:tracePt t="44323" x="6896100" y="3867150"/>
          <p14:tracePt t="44337" x="6889750" y="3854450"/>
          <p14:tracePt t="44358" x="6889750" y="3841750"/>
          <p14:tracePt t="44373" x="6889750" y="3835400"/>
          <p14:tracePt t="44393" x="6902450" y="3829050"/>
          <p14:tracePt t="44480" x="6902450" y="3835400"/>
          <p14:tracePt t="44487" x="6902450" y="3848100"/>
          <p14:tracePt t="44503" x="6902450" y="3860800"/>
          <p14:tracePt t="44513" x="6896100" y="3873500"/>
          <p14:tracePt t="44519" x="6889750" y="3873500"/>
          <p14:tracePt t="44529" x="6889750" y="3886200"/>
          <p14:tracePt t="44538" x="6889750" y="3911600"/>
          <p14:tracePt t="44559" x="6889750" y="3924300"/>
          <p14:tracePt t="44573" x="6889750" y="3937000"/>
          <p14:tracePt t="44587" x="6889750" y="3968750"/>
          <p14:tracePt t="44608" x="6889750" y="3994150"/>
          <p14:tracePt t="44622" x="6908800" y="4019550"/>
          <p14:tracePt t="44635" x="6908800" y="4025900"/>
          <p14:tracePt t="44656" x="6915150" y="4044950"/>
          <p14:tracePt t="44671" x="6927850" y="4051300"/>
          <p14:tracePt t="44691" x="6927850" y="4057650"/>
          <p14:tracePt t="44705" x="6972300" y="4083050"/>
          <p14:tracePt t="44731" x="6985000" y="4083050"/>
          <p14:tracePt t="44757" x="6991350" y="4083050"/>
          <p14:tracePt t="44775" x="6997700" y="4083050"/>
          <p14:tracePt t="44781" x="7004050" y="4083050"/>
          <p14:tracePt t="44799" x="7010400" y="4083050"/>
          <p14:tracePt t="44805" x="7010400" y="4076700"/>
          <p14:tracePt t="44928" x="7010400" y="4083050"/>
          <p14:tracePt t="44935" x="7010400" y="4089400"/>
          <p14:tracePt t="44949" x="7010400" y="4102100"/>
          <p14:tracePt t="44967" x="7010400" y="4114800"/>
          <p14:tracePt t="44983" x="7010400" y="4121150"/>
          <p14:tracePt t="44991" x="7010400" y="4127500"/>
          <p14:tracePt t="44993" x="7016750" y="4140200"/>
          <p14:tracePt t="45007" x="7029450" y="4152900"/>
          <p14:tracePt t="45024" x="7048500" y="4184650"/>
          <p14:tracePt t="45038" x="7054850" y="4191000"/>
          <p14:tracePt t="45052" x="7092950" y="4229100"/>
          <p14:tracePt t="45073" x="7118350" y="4260850"/>
          <p14:tracePt t="45087" x="7137400" y="4279900"/>
          <p14:tracePt t="45108" x="7156450" y="4286250"/>
          <p14:tracePt t="45121" x="7162800" y="4286250"/>
          <p14:tracePt t="45135" x="7175500" y="4286250"/>
          <p14:tracePt t="45156" x="7181850" y="4286250"/>
          <p14:tracePt t="45170" x="7194550" y="4286250"/>
          <p14:tracePt t="45191" x="7200900" y="4273550"/>
          <p14:tracePt t="45209" x="7207250" y="4273550"/>
          <p14:tracePt t="45231" x="7213600" y="4273550"/>
          <p14:tracePt t="45240" x="7219950" y="4273550"/>
          <p14:tracePt t="45261" x="7232650" y="4273550"/>
          <p14:tracePt t="45274" x="7245350" y="4279900"/>
          <p14:tracePt t="45288" x="7277100" y="4286250"/>
          <p14:tracePt t="45302" x="7308850" y="4292600"/>
          <p14:tracePt t="45323" x="7378700" y="4311650"/>
          <p14:tracePt t="45337" x="7416800" y="4324350"/>
          <p14:tracePt t="45358" x="7461250" y="4356100"/>
          <p14:tracePt t="45372" x="7486650" y="4362450"/>
          <p14:tracePt t="45386" x="7512050" y="4381500"/>
          <p14:tracePt t="45406" x="7537450" y="4413250"/>
          <p14:tracePt t="45420" x="7543800" y="4425950"/>
          <p14:tracePt t="45441" x="7550150" y="4432300"/>
          <p14:tracePt t="45545" x="7550150" y="4438650"/>
          <p14:tracePt t="45559" x="7550150" y="4445000"/>
          <p14:tracePt t="45573" x="7550150" y="4457700"/>
          <p14:tracePt t="45584" x="7550150" y="4470400"/>
          <p14:tracePt t="45593" x="7550150" y="4483100"/>
          <p14:tracePt t="45607" x="7550150" y="4495800"/>
          <p14:tracePt t="45615" x="7550150" y="4508500"/>
          <p14:tracePt t="45631" x="7550150" y="4521200"/>
          <p14:tracePt t="45639" x="7550150" y="4527550"/>
          <p14:tracePt t="45656" x="7550150" y="4546600"/>
          <p14:tracePt t="45670" x="7550150" y="4552950"/>
          <p14:tracePt t="45691" x="7550150" y="4565650"/>
          <p14:tracePt t="45705" x="7550150" y="4578350"/>
          <p14:tracePt t="45726" x="7550150" y="4591050"/>
          <p14:tracePt t="45740" x="7543800" y="4603750"/>
          <p14:tracePt t="45754" x="7543800" y="4610100"/>
          <p14:tracePt t="45775" x="7543800" y="4629150"/>
          <p14:tracePt t="45789" x="7543800" y="4635500"/>
          <p14:tracePt t="45809" x="7537450" y="4635500"/>
          <p14:tracePt t="45823" x="7537450" y="4648200"/>
          <p14:tracePt t="45837" x="7537450" y="4654550"/>
          <p14:tracePt t="45858" x="7537450" y="4667250"/>
          <p14:tracePt t="45871" x="7537450" y="4679950"/>
          <p14:tracePt t="45893" x="7537450" y="4686300"/>
          <p14:tracePt t="45906" x="7537450" y="4692650"/>
          <p14:tracePt t="45920" x="7537450" y="4699000"/>
          <p14:tracePt t="45951" x="7537450" y="4711700"/>
          <p14:tracePt t="46193" x="7537450" y="4718050"/>
          <p14:tracePt t="46207" x="7537450" y="4724400"/>
          <p14:tracePt t="46209" x="7531100" y="4724400"/>
          <p14:tracePt t="46217" x="7524750" y="4724400"/>
          <p14:tracePt t="46226" x="7518400" y="4724400"/>
          <p14:tracePt t="46240" x="7505700" y="4737100"/>
          <p14:tracePt t="46253" x="7505700" y="4743450"/>
          <p14:tracePt t="46275" x="7467600" y="4749800"/>
          <p14:tracePt t="46288" x="7429500" y="4762500"/>
          <p14:tracePt t="46309" x="7372350" y="4775200"/>
          <p14:tracePt t="46323" x="7327900" y="4781550"/>
          <p14:tracePt t="46337" x="7239000" y="4806950"/>
          <p14:tracePt t="46358" x="7137400" y="4832350"/>
          <p14:tracePt t="46372" x="7054850" y="4864100"/>
          <p14:tracePt t="46393" x="6978650" y="4914900"/>
          <p14:tracePt t="46407" x="6959600" y="4921250"/>
          <p14:tracePt t="46420" x="6883400" y="4946650"/>
          <p14:tracePt t="46441" x="6794500" y="4972050"/>
          <p14:tracePt t="46455" x="6769100" y="4978400"/>
          <p14:tracePt t="46476" x="6762750" y="4984750"/>
          <p14:tracePt t="46490" x="6756400" y="4984750"/>
          <p14:tracePt t="46567" x="6756400" y="4991100"/>
          <p14:tracePt t="46577" x="6750050" y="4991100"/>
          <p14:tracePt t="46593" x="6750050" y="4997450"/>
          <p14:tracePt t="46605" x="6743700" y="4997450"/>
          <p14:tracePt t="46690" x="6737350" y="4997450"/>
          <p14:tracePt t="46743" x="6724650" y="4997450"/>
          <p14:tracePt t="46749" x="6724650" y="4991100"/>
          <p14:tracePt t="46759" x="6711950" y="4984750"/>
          <p14:tracePt t="46767" x="6699250" y="4978400"/>
          <p14:tracePt t="46785" x="6686550" y="4965700"/>
          <p14:tracePt t="46791" x="6673850" y="4965700"/>
          <p14:tracePt t="46809" x="6629400" y="4953000"/>
          <p14:tracePt t="46823" x="6565900" y="4953000"/>
          <p14:tracePt t="46844" x="6413500" y="4953000"/>
          <p14:tracePt t="46858" x="6089650" y="4991100"/>
          <p14:tracePt t="46872" x="5676900" y="5041900"/>
          <p14:tracePt t="46893" x="5226050" y="5118100"/>
          <p14:tracePt t="46906" x="4800600" y="5219700"/>
          <p14:tracePt t="46920" x="4406900" y="5314950"/>
          <p14:tracePt t="46942" x="3841750" y="5448300"/>
          <p14:tracePt t="46955" x="3740150" y="5473700"/>
          <p14:tracePt t="46976" x="3651250" y="5505450"/>
          <p14:tracePt t="47013" x="3670300" y="5505450"/>
          <p14:tracePt t="47023" x="3702050" y="5505450"/>
          <p14:tracePt t="47031" x="3740150" y="5499100"/>
          <p14:tracePt t="47038" x="3759200" y="5492750"/>
          <p14:tracePt t="47059" x="3873500" y="5473700"/>
          <p14:tracePt t="47073" x="4038600" y="5454650"/>
          <p14:tracePt t="47087" x="4254500" y="5441950"/>
          <p14:tracePt t="47108" x="4629150" y="5410200"/>
          <p14:tracePt t="47122" x="4908550" y="5378450"/>
          <p14:tracePt t="47143" x="5200650" y="5308600"/>
          <p14:tracePt t="47156" x="5270500" y="5283200"/>
          <p14:tracePt t="47177" x="5334000" y="5264150"/>
          <p14:tracePt t="47191" x="5327650" y="5257800"/>
          <p14:tracePt t="47205" x="5289550" y="5257800"/>
          <p14:tracePt t="47226" x="5194300" y="5257800"/>
          <p14:tracePt t="47240" x="5067300" y="5257800"/>
          <p14:tracePt t="47260" x="4965700" y="5257800"/>
          <p14:tracePt t="47274" x="4914900" y="5270500"/>
          <p14:tracePt t="47319" x="4921250" y="5270500"/>
          <p14:tracePt t="47335" x="4933950" y="5270500"/>
          <p14:tracePt t="47343" x="4953000" y="5270500"/>
          <p14:tracePt t="47349" x="4978400" y="5270500"/>
          <p14:tracePt t="47359" x="4991100" y="5270500"/>
          <p14:tracePt t="47371" x="5003800" y="5270500"/>
          <p14:tracePt t="47393" x="5016500" y="5270500"/>
          <p14:tracePt t="47479" x="5016500" y="5283200"/>
          <p14:tracePt t="48510" x="5029200" y="5289550"/>
          <p14:tracePt t="48527" x="5041900" y="5289550"/>
          <p14:tracePt t="48537" x="5060950" y="5295900"/>
          <p14:tracePt t="48543" x="5086350" y="5308600"/>
          <p14:tracePt t="48551" x="5111750" y="5327650"/>
          <p14:tracePt t="48559" x="5137150" y="5327650"/>
          <p14:tracePt t="48573" x="5162550" y="5327650"/>
          <p14:tracePt t="48594" x="5245100" y="5327650"/>
          <p14:tracePt t="48608" x="5334000" y="5327650"/>
          <p14:tracePt t="48629" x="5435600" y="5327650"/>
          <p14:tracePt t="48643" x="5524500" y="5327650"/>
          <p14:tracePt t="48656" x="5562600" y="5327650"/>
          <p14:tracePt t="48677" x="5581650" y="5327650"/>
          <p14:tracePt t="48691" x="5600700" y="5327650"/>
          <p14:tracePt t="48745" x="5594350" y="5321300"/>
          <p14:tracePt t="48757" x="5581650" y="5308600"/>
          <p14:tracePt t="48767" x="5549900" y="5302250"/>
          <p14:tracePt t="48775" x="5530850" y="5289550"/>
          <p14:tracePt t="48781" x="5492750" y="5257800"/>
          <p14:tracePt t="48795" x="5454650" y="5238750"/>
          <p14:tracePt t="48809" x="5384800" y="5200650"/>
          <p14:tracePt t="48823" x="5365750" y="5181600"/>
          <p14:tracePt t="48844" x="5302250" y="5124450"/>
          <p14:tracePt t="48858" x="5276850" y="5099050"/>
          <p14:tracePt t="48879" x="5245100" y="5048250"/>
          <p14:tracePt t="48893" x="5245100" y="5022850"/>
          <p14:tracePt t="48906" x="5245100" y="4953000"/>
          <p14:tracePt t="48928" x="5270500" y="4864100"/>
          <p14:tracePt t="48941" x="5308600" y="4806950"/>
          <p14:tracePt t="48962" x="5410200" y="4673600"/>
          <p14:tracePt t="48976" x="5486400" y="4603750"/>
          <p14:tracePt t="48990" x="5524500" y="4578350"/>
          <p14:tracePt t="49010" x="5594350" y="4527550"/>
          <p14:tracePt t="49025" x="5632450" y="4502150"/>
          <p14:tracePt t="49045" x="5651500" y="4470400"/>
          <p14:tracePt t="49060" x="5651500" y="4445000"/>
          <p14:tracePt t="49073" x="5651500" y="4432300"/>
          <p14:tracePt t="49094" x="5638800" y="4394200"/>
          <p14:tracePt t="49108" x="5632450" y="4381500"/>
          <p14:tracePt t="49129" x="5619750" y="4356100"/>
          <p14:tracePt t="49142" x="5613400" y="4343400"/>
          <p14:tracePt t="49156" x="5613400" y="4330700"/>
          <p14:tracePt t="49177" x="5613400" y="4298950"/>
          <p14:tracePt t="49191" x="5613400" y="4286250"/>
          <p14:tracePt t="49212" x="5613400" y="4267200"/>
          <p14:tracePt t="49226" x="5613400" y="4260850"/>
          <p14:tracePt t="49239" x="5613400" y="4248150"/>
          <p14:tracePt t="49261" x="5619750" y="4241800"/>
          <p14:tracePt t="49274" x="5619750" y="4229100"/>
          <p14:tracePt t="49295" x="5638800" y="4197350"/>
          <p14:tracePt t="49309" x="5651500" y="4178300"/>
          <p14:tracePt t="49323" x="5664200" y="4152900"/>
          <p14:tracePt t="49344" x="5683250" y="4121150"/>
          <p14:tracePt t="49358" x="5683250" y="4102100"/>
          <p14:tracePt t="49379" x="5695950" y="4070350"/>
          <p14:tracePt t="49392" x="5695950" y="4051300"/>
          <p14:tracePt t="49406" x="5702300" y="4019550"/>
          <p14:tracePt t="49427" x="5702300" y="4000500"/>
          <p14:tracePt t="49441" x="5702300" y="3981450"/>
          <p14:tracePt t="49462" x="5702300" y="3962400"/>
          <p14:tracePt t="49477" x="5702300" y="3956050"/>
          <p14:tracePt t="49536" x="5715000" y="3949700"/>
          <p14:tracePt t="49543" x="5727700" y="3943350"/>
          <p14:tracePt t="49549" x="5746750" y="3943350"/>
          <p14:tracePt t="49559" x="5759450" y="3937000"/>
          <p14:tracePt t="49573" x="5797550" y="3930650"/>
          <p14:tracePt t="49594" x="5854700" y="3924300"/>
          <p14:tracePt t="49608" x="5867400" y="3924300"/>
          <p14:tracePt t="49629" x="5892800" y="3917950"/>
          <p14:tracePt t="49643" x="5905500" y="3905250"/>
          <p14:tracePt t="49679" x="5899150" y="3911600"/>
          <p14:tracePt t="49687" x="5867400" y="3930650"/>
          <p14:tracePt t="49703" x="5848350" y="3943350"/>
          <p14:tracePt t="49712" x="5810250" y="3962400"/>
          <p14:tracePt t="49726" x="5778500" y="3981450"/>
          <p14:tracePt t="49747" x="5715000" y="4019550"/>
          <p14:tracePt t="49760" x="5708650" y="4025900"/>
          <p14:tracePt t="49775" x="5708650" y="4032250"/>
          <p14:tracePt t="49799" x="5734050" y="4038600"/>
          <p14:tracePt t="49809" x="5759450" y="4038600"/>
          <p14:tracePt t="49823" x="5797550" y="4038600"/>
          <p14:tracePt t="49844" x="5829300" y="4038600"/>
          <p14:tracePt t="49858" x="5842000" y="4038600"/>
          <p14:tracePt t="49879" x="5854700" y="4038600"/>
          <p14:tracePt t="49895" x="5842000" y="4044950"/>
          <p14:tracePt t="49913" x="5810250" y="4076700"/>
          <p14:tracePt t="49928" x="5759450" y="4108450"/>
          <p14:tracePt t="49941" x="5746750" y="4133850"/>
          <p14:tracePt t="49962" x="5727700" y="4178300"/>
          <p14:tracePt t="49976" x="5727700" y="4197350"/>
          <p14:tracePt t="49997" x="5727700" y="4216400"/>
          <p14:tracePt t="50010" x="5734050" y="4229100"/>
          <p14:tracePt t="50025" x="5765800" y="4241800"/>
          <p14:tracePt t="50045" x="5797550" y="4260850"/>
          <p14:tracePt t="50059" x="5829300" y="4286250"/>
          <p14:tracePt t="50080" x="5848350" y="4298950"/>
          <p14:tracePt t="50385" x="5867400" y="4298950"/>
          <p14:tracePt t="50399" x="5867400" y="4318000"/>
          <p14:tracePt t="50403" x="5867400" y="4324350"/>
          <p14:tracePt t="50409" x="5867400" y="4337050"/>
          <p14:tracePt t="50415" x="5867400" y="4343400"/>
          <p14:tracePt t="50431" x="5867400" y="4349750"/>
          <p14:tracePt t="50457" x="5867400" y="4356100"/>
          <p14:tracePt t="50485" x="5867400" y="4362450"/>
          <p14:tracePt t="50495" x="5867400" y="4368800"/>
          <p14:tracePt t="50503" x="5867400" y="4381500"/>
          <p14:tracePt t="50510" x="5873750" y="4387850"/>
          <p14:tracePt t="50524" x="5886450" y="4400550"/>
          <p14:tracePt t="50545" x="5899150" y="4438650"/>
          <p14:tracePt t="50559" x="5911850" y="4457700"/>
          <p14:tracePt t="50580" x="5918200" y="4483100"/>
          <p14:tracePt t="50594" x="5924550" y="4495800"/>
          <p14:tracePt t="50607" x="5924550" y="4502150"/>
          <p14:tracePt t="50629" x="5937250" y="4514850"/>
          <p14:tracePt t="50642" x="5937250" y="4521200"/>
          <p14:tracePt t="50663" x="5943600" y="4540250"/>
          <p14:tracePt t="50677" x="5943600" y="4546600"/>
          <p14:tracePt t="50691" x="5943600" y="4552950"/>
          <p14:tracePt t="50712" x="5949950" y="4572000"/>
          <p14:tracePt t="50726" x="5949950" y="4597400"/>
          <p14:tracePt t="50747" x="5949950" y="4616450"/>
          <p14:tracePt t="50760" x="5956300" y="4641850"/>
          <p14:tracePt t="50774" x="5956300" y="4667250"/>
          <p14:tracePt t="50795" x="5962650" y="4692650"/>
          <p14:tracePt t="50809" x="5962650" y="4705350"/>
          <p14:tracePt t="50830" x="5969000" y="4718050"/>
          <p14:tracePt t="50844" x="5969000" y="4724400"/>
          <p14:tracePt t="50858" x="5969000" y="4737100"/>
          <p14:tracePt t="50878" x="5975350" y="4743450"/>
          <p14:tracePt t="50901" x="5975350" y="4749800"/>
          <p14:tracePt t="50917" x="5975350" y="4756150"/>
          <p14:tracePt t="50941" x="5975350" y="4762500"/>
          <p14:tracePt t="50965" x="5981700" y="4768850"/>
          <p14:tracePt t="50983" x="5981700" y="4781550"/>
          <p14:tracePt t="50999" x="5994400" y="4781550"/>
          <p14:tracePt t="51007" x="5994400" y="4794250"/>
          <p14:tracePt t="51023" x="6007100" y="4794250"/>
          <p14:tracePt t="51031" x="6019800" y="4806950"/>
          <p14:tracePt t="51045" x="6032500" y="4819650"/>
          <p14:tracePt t="51059" x="6076950" y="4838700"/>
          <p14:tracePt t="51080" x="6153150" y="4851400"/>
          <p14:tracePt t="51094" x="6248400" y="4870450"/>
          <p14:tracePt t="51108" x="6318250" y="4883150"/>
          <p14:tracePt t="51130" x="6610350" y="4914900"/>
          <p14:tracePt t="51143" x="6807200" y="4921250"/>
          <p14:tracePt t="51163" x="6991350" y="4921250"/>
          <p14:tracePt t="51177" x="7118350" y="4921250"/>
          <p14:tracePt t="51198" x="7175500" y="4921250"/>
          <p14:tracePt t="51212" x="7188200" y="4921250"/>
          <p14:tracePt t="51225" x="7194550" y="4921250"/>
          <p14:tracePt t="51442" x="7200900" y="4921250"/>
          <p14:tracePt t="51455" x="7213600" y="4921250"/>
          <p14:tracePt t="51462" x="7226300" y="4921250"/>
          <p14:tracePt t="51468" x="7232650" y="4921250"/>
          <p14:tracePt t="51475" x="7239000" y="4921250"/>
          <p14:tracePt t="51496" x="7245350" y="4921250"/>
          <p14:tracePt t="51623" x="7245350" y="4927600"/>
          <p14:tracePt t="59456" x="6604000" y="5238750"/>
          <p14:tracePt t="59467" x="5092700" y="5924550"/>
          <p14:tracePt t="59475" x="3321050" y="6261100"/>
          <p14:tracePt t="59482" x="1536700" y="6419850"/>
          <p14:tracePt t="59489" x="609600" y="64770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Input validation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0839C-8193-A32F-39D8-2B14738A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87" y="1762125"/>
            <a:ext cx="4695825" cy="40290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BBEEAB6-63B2-CF88-E26F-73ACCC9A47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944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8"/>
    </mc:Choice>
    <mc:Fallback>
      <p:transition spd="slow" advTm="14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56" x="88900" y="3778250"/>
          <p14:tracePt t="3763" x="165100" y="3778250"/>
          <p14:tracePt t="3765" x="234950" y="3778250"/>
          <p14:tracePt t="3780" x="292100" y="3778250"/>
          <p14:tracePt t="3794" x="349250" y="3778250"/>
          <p14:tracePt t="3814" x="355600" y="3778250"/>
          <p14:tracePt t="3829" x="361950" y="3778250"/>
          <p14:tracePt t="3849" x="400050" y="3784600"/>
          <p14:tracePt t="3863" x="457200" y="3790950"/>
          <p14:tracePt t="3877" x="508000" y="3790950"/>
          <p14:tracePt t="3898" x="577850" y="3790950"/>
          <p14:tracePt t="3912" x="622300" y="3790950"/>
          <p14:tracePt t="3933" x="736600" y="3790950"/>
          <p14:tracePt t="3946" x="908050" y="3790950"/>
          <p14:tracePt t="3960" x="1206500" y="3790950"/>
          <p14:tracePt t="3981" x="1384300" y="3790950"/>
          <p14:tracePt t="3995" x="1543050" y="3790950"/>
          <p14:tracePt t="4016" x="1676400" y="3784600"/>
          <p14:tracePt t="4030" x="1816100" y="3771900"/>
          <p14:tracePt t="4044" x="1943100" y="3752850"/>
          <p14:tracePt t="4065" x="2038350" y="3727450"/>
          <p14:tracePt t="4079" x="2120900" y="3708400"/>
          <p14:tracePt t="4099" x="2254250" y="3670300"/>
          <p14:tracePt t="4113" x="2298700" y="3657600"/>
          <p14:tracePt t="4127" x="2406650" y="3632200"/>
          <p14:tracePt t="4148" x="2552700" y="3594100"/>
          <p14:tracePt t="4162" x="2609850" y="3575050"/>
          <p14:tracePt t="4183" x="2730500" y="3511550"/>
          <p14:tracePt t="4197" x="2768600" y="3486150"/>
          <p14:tracePt t="4210" x="2825750" y="3422650"/>
          <p14:tracePt t="4231" x="2882900" y="3276600"/>
          <p14:tracePt t="4245" x="2921000" y="3155950"/>
          <p14:tracePt t="4266" x="2927350" y="3086100"/>
          <p14:tracePt t="4280" x="2908300" y="2857500"/>
          <p14:tracePt t="4294" x="2851150" y="2679700"/>
          <p14:tracePt t="4315" x="2781300" y="2514600"/>
          <p14:tracePt t="4329" x="2717800" y="2381250"/>
          <p14:tracePt t="4349" x="2609850" y="2184400"/>
          <p14:tracePt t="4363" x="2565400" y="2139950"/>
          <p14:tracePt t="4377" x="2457450" y="2063750"/>
          <p14:tracePt t="4398" x="2222500" y="1987550"/>
          <p14:tracePt t="4412" x="2108200" y="1955800"/>
          <p14:tracePt t="4453" x="2108200" y="1943100"/>
          <p14:tracePt t="4461" x="2120900" y="1943100"/>
          <p14:tracePt t="4477" x="2139950" y="1943100"/>
          <p14:tracePt t="4486" x="2159000" y="1943100"/>
          <p14:tracePt t="4495" x="2203450" y="1943100"/>
          <p14:tracePt t="4516" x="2463800" y="1943100"/>
          <p14:tracePt t="4530" x="2635250" y="1943100"/>
          <p14:tracePt t="4544" x="3035300" y="1943100"/>
          <p14:tracePt t="4565" x="3498850" y="1943100"/>
          <p14:tracePt t="4578" x="3587750" y="1943100"/>
          <p14:tracePt t="4599" x="3784600" y="1974850"/>
          <p14:tracePt t="4613" x="3892550" y="2019300"/>
          <p14:tracePt t="4627" x="3949700" y="2051050"/>
          <p14:tracePt t="4648" x="4133850" y="2165350"/>
          <p14:tracePt t="4670" x="4171950" y="2197100"/>
          <p14:tracePt t="4683" x="4229100" y="2279650"/>
          <p14:tracePt t="4697" x="4235450" y="2330450"/>
          <p14:tracePt t="4710" x="4178300" y="2374900"/>
          <p14:tracePt t="4731" x="4000500" y="2457450"/>
          <p14:tracePt t="4745" x="3905250" y="2482850"/>
          <p14:tracePt t="4766" x="3492500" y="2578100"/>
          <p14:tracePt t="4780" x="3276600" y="2603500"/>
          <p14:tracePt t="4794" x="3263900" y="2603500"/>
          <p14:tracePt t="4815" x="3257550" y="2603500"/>
          <p14:tracePt t="4829" x="3276600" y="2578100"/>
          <p14:tracePt t="4850" x="3352800" y="2540000"/>
          <p14:tracePt t="4863" x="3371850" y="2533650"/>
          <p14:tracePt t="4877" x="3454400" y="2501900"/>
          <p14:tracePt t="4898" x="3587750" y="2470150"/>
          <p14:tracePt t="4912" x="3625850" y="2470150"/>
          <p14:tracePt t="4933" x="3721100" y="2476500"/>
          <p14:tracePt t="4947" x="3740150" y="2508250"/>
          <p14:tracePt t="4960" x="3746500" y="2559050"/>
          <p14:tracePt t="4982" x="3784600" y="2743200"/>
          <p14:tracePt t="4995" x="3829050" y="2940050"/>
          <p14:tracePt t="5016" x="3873500" y="3117850"/>
          <p14:tracePt t="5030" x="3892550" y="3238500"/>
          <p14:tracePt t="5051" x="3905250" y="3346450"/>
          <p14:tracePt t="5065" x="3930650" y="3441700"/>
          <p14:tracePt t="5079" x="3975100" y="3530600"/>
          <p14:tracePt t="5100" x="4019550" y="3638550"/>
          <p14:tracePt t="5114" x="4032250" y="3702050"/>
          <p14:tracePt t="5127" x="4038600" y="3727450"/>
          <p14:tracePt t="5149" x="4057650" y="3816350"/>
          <p14:tracePt t="5162" x="4051300" y="3860800"/>
          <p14:tracePt t="5183" x="4044950" y="3911600"/>
          <p14:tracePt t="5196" x="4038600" y="3917950"/>
          <p14:tracePt t="5218" x="4038600" y="3930650"/>
          <p14:tracePt t="5231" x="4032250" y="3930650"/>
          <p14:tracePt t="5245" x="4032250" y="3937000"/>
          <p14:tracePt t="5266" x="4025900" y="3937000"/>
          <p14:tracePt t="5280" x="3994150" y="3937000"/>
          <p14:tracePt t="5301" x="3937000" y="3937000"/>
          <p14:tracePt t="5315" x="3898900" y="3949700"/>
          <p14:tracePt t="5329" x="3848100" y="3956050"/>
          <p14:tracePt t="5350" x="3498850" y="4044950"/>
          <p14:tracePt t="5363" x="3378200" y="4076700"/>
          <p14:tracePt t="5384" x="3270250" y="4114800"/>
          <p14:tracePt t="5398" x="3022600" y="4159250"/>
          <p14:tracePt t="5412" x="2901950" y="4165600"/>
          <p14:tracePt t="5433" x="2749550" y="4044950"/>
          <p14:tracePt t="5446" x="2654300" y="3905250"/>
          <p14:tracePt t="5468" x="2590800" y="3721100"/>
          <p14:tracePt t="5482" x="2552700" y="3498850"/>
          <p14:tracePt t="5495" x="2590800" y="3232150"/>
          <p14:tracePt t="5516" x="2660650" y="2927350"/>
          <p14:tracePt t="5530" x="2673350" y="2844800"/>
          <p14:tracePt t="5551" x="2705100" y="2622550"/>
          <p14:tracePt t="5565" x="2711450" y="2508250"/>
          <p14:tracePt t="5578" x="2711450" y="2476500"/>
          <p14:tracePt t="5599" x="2711450" y="2451100"/>
          <p14:tracePt t="5613" x="2705100" y="2451100"/>
          <p14:tracePt t="5635" x="2692400" y="2501900"/>
          <p14:tracePt t="5648" x="2660650" y="2641600"/>
          <p14:tracePt t="5662" x="2603500" y="2914650"/>
          <p14:tracePt t="5683" x="2527300" y="3562350"/>
          <p14:tracePt t="5697" x="2520950" y="3752850"/>
          <p14:tracePt t="5718" x="2520950" y="4273550"/>
          <p14:tracePt t="5732" x="2520950" y="4502150"/>
          <p14:tracePt t="5745" x="2527300" y="4578350"/>
          <p14:tracePt t="5766" x="2565400" y="4679950"/>
          <p14:tracePt t="5780" x="2584450" y="4679950"/>
          <p14:tracePt t="5801" x="2616200" y="4622800"/>
          <p14:tracePt t="5815" x="2635250" y="4565650"/>
          <p14:tracePt t="5829" x="2647950" y="4521200"/>
          <p14:tracePt t="5849" x="2679700" y="4324350"/>
          <p14:tracePt t="5863" x="2679700" y="4184650"/>
          <p14:tracePt t="5884" x="2698750" y="4025900"/>
          <p14:tracePt t="5898" x="2698750" y="4013200"/>
          <p14:tracePt t="5912" x="2698750" y="4000500"/>
          <p14:tracePt t="5933" x="2698750" y="4044950"/>
          <p14:tracePt t="5947" x="2698750" y="4083050"/>
          <p14:tracePt t="5968" x="2698750" y="4318000"/>
          <p14:tracePt t="5981" x="2705100" y="4476750"/>
          <p14:tracePt t="5995" x="2705100" y="4597400"/>
          <p14:tracePt t="6016" x="2711450" y="4641850"/>
          <p14:tracePt t="6030" x="2755900" y="4641850"/>
          <p14:tracePt t="6051" x="2806700" y="4641850"/>
          <p14:tracePt t="6064" x="2895600" y="4610100"/>
          <p14:tracePt t="6078" x="2978150" y="4578350"/>
          <p14:tracePt t="6099" x="3067050" y="4521200"/>
          <p14:tracePt t="6113" x="3079750" y="4508500"/>
          <p14:tracePt t="6134" x="3092450" y="4489450"/>
          <p14:tracePt t="6149" x="3092450" y="4483100"/>
          <p14:tracePt t="6162" x="3092450" y="4476750"/>
          <p14:tracePt t="6183" x="3086100" y="4464050"/>
          <p14:tracePt t="6197" x="3060700" y="4451350"/>
          <p14:tracePt t="6218" x="3048000" y="4445000"/>
          <p14:tracePt t="6231" x="3016250" y="4419600"/>
          <p14:tracePt t="6245" x="2990850" y="4400550"/>
          <p14:tracePt t="6266" x="2921000" y="4368800"/>
          <p14:tracePt t="6280" x="2895600" y="4368800"/>
          <p14:tracePt t="6301" x="2806700" y="4349750"/>
          <p14:tracePt t="6314" x="2768600" y="4343400"/>
          <p14:tracePt t="6328" x="2749550" y="4330700"/>
          <p14:tracePt t="6349" x="2730500" y="4292600"/>
          <p14:tracePt t="6363" x="2717800" y="4241800"/>
          <p14:tracePt t="6384" x="2717800" y="4197350"/>
          <p14:tracePt t="6398" x="2717800" y="4165600"/>
          <p14:tracePt t="6412" x="2730500" y="4102100"/>
          <p14:tracePt t="6433" x="2749550" y="4064000"/>
          <p14:tracePt t="6446" x="2768600" y="4019550"/>
          <p14:tracePt t="6468" x="2813050" y="3962400"/>
          <p14:tracePt t="6481" x="2825750" y="3949700"/>
          <p14:tracePt t="6495" x="2851150" y="3937000"/>
          <p14:tracePt t="6516" x="2863850" y="3930650"/>
          <p14:tracePt t="6530" x="2965450" y="3917950"/>
          <p14:tracePt t="6551" x="3028950" y="3917950"/>
          <p14:tracePt t="6564" x="3105150" y="3911600"/>
          <p14:tracePt t="6586" x="3175000" y="3898900"/>
          <p14:tracePt t="6599" x="3244850" y="3892550"/>
          <p14:tracePt t="6613" x="3308350" y="3892550"/>
          <p14:tracePt t="6634" x="3359150" y="3892550"/>
          <p14:tracePt t="6648" x="3409950" y="3892550"/>
          <p14:tracePt t="6669" x="3479800" y="3892550"/>
          <p14:tracePt t="6683" x="3486150" y="3892550"/>
          <p14:tracePt t="6756" x="3479800" y="3892550"/>
          <p14:tracePt t="6764" x="3448050" y="3892550"/>
          <p14:tracePt t="6766" x="3416300" y="3898900"/>
          <p14:tracePt t="6781" x="3384550" y="3898900"/>
          <p14:tracePt t="6789" x="3359150" y="3898900"/>
          <p14:tracePt t="6801" x="3340100" y="3898900"/>
          <p14:tracePt t="6815" x="3244850" y="3898900"/>
          <p14:tracePt t="6835" x="3194050" y="3898900"/>
          <p14:tracePt t="6849" x="3168650" y="3898900"/>
          <p14:tracePt t="6863" x="3079750" y="3898900"/>
          <p14:tracePt t="6884" x="2984500" y="3898900"/>
          <p14:tracePt t="6898" x="2908300" y="3898900"/>
          <p14:tracePt t="6919" x="2832100" y="3886200"/>
          <p14:tracePt t="6932" x="2813050" y="3879850"/>
          <p14:tracePt t="6946" x="2806700" y="3879850"/>
          <p14:tracePt t="6968" x="2768600" y="3873500"/>
          <p14:tracePt t="6982" x="2724150" y="3854450"/>
          <p14:tracePt t="7002" x="2698750" y="3854450"/>
          <p14:tracePt t="7016" x="2667000" y="3848100"/>
          <p14:tracePt t="7030" x="2641600" y="3841750"/>
          <p14:tracePt t="7051" x="2628900" y="3835400"/>
          <p14:tracePt t="7064" x="2603500" y="3822700"/>
          <p14:tracePt t="7085" x="2597150" y="3822700"/>
          <p14:tracePt t="7102" x="2590800" y="3822700"/>
          <p14:tracePt t="7113" x="2584450" y="3816350"/>
          <p14:tracePt t="7134" x="2552700" y="3797300"/>
          <p14:tracePt t="7148" x="2527300" y="3790950"/>
          <p14:tracePt t="7169" x="2514600" y="3778250"/>
          <p14:tracePt t="7183" x="2489200" y="3759200"/>
          <p14:tracePt t="7196" x="2463800" y="3759200"/>
          <p14:tracePt t="7218" x="2451100" y="3759200"/>
          <p14:tracePt t="7231" x="2425700" y="3759200"/>
          <p14:tracePt t="7252" x="2419350" y="3759200"/>
          <p14:tracePt t="7363" x="2425700" y="3752850"/>
          <p14:tracePt t="7380" x="2444750" y="3752850"/>
          <p14:tracePt t="7388" x="2463800" y="3752850"/>
          <p14:tracePt t="7389" x="2476500" y="3752850"/>
          <p14:tracePt t="7405" x="2489200" y="3746500"/>
          <p14:tracePt t="7419" x="2501900" y="3746500"/>
          <p14:tracePt t="7433" x="2508250" y="3740150"/>
          <p14:tracePt t="7446" x="2514600" y="3740150"/>
          <p14:tracePt t="7468" x="2540000" y="3733800"/>
          <p14:tracePt t="7482" x="2552700" y="3733800"/>
          <p14:tracePt t="7502" x="2603500" y="3733800"/>
          <p14:tracePt t="7516" x="2635250" y="3727450"/>
          <p14:tracePt t="7530" x="2654300" y="3714750"/>
          <p14:tracePt t="7551" x="2679700" y="3714750"/>
          <p14:tracePt t="7565" x="2679700" y="3708400"/>
          <p14:tracePt t="7585" x="2686050" y="3708400"/>
          <p14:tracePt t="7599" x="2692400" y="3708400"/>
          <p14:tracePt t="7700" x="2686050" y="3708400"/>
          <p14:tracePt t="7742" x="2673350" y="3708400"/>
          <p14:tracePt t="7749" x="2654300" y="3708400"/>
          <p14:tracePt t="7752" x="2647950" y="3708400"/>
          <p14:tracePt t="7763" x="2635250" y="3708400"/>
          <p14:tracePt t="7771" x="2622550" y="3708400"/>
          <p14:tracePt t="7836" x="2616200" y="3708400"/>
          <p14:tracePt t="7966" x="2622550" y="3708400"/>
          <p14:tracePt t="7982" x="2628900" y="3708400"/>
          <p14:tracePt t="7988" x="2647950" y="3708400"/>
          <p14:tracePt t="7995" x="2660650" y="3708400"/>
          <p14:tracePt t="8003" x="2673350" y="3708400"/>
          <p14:tracePt t="8016" x="2686050" y="3708400"/>
          <p14:tracePt t="8030" x="2724150" y="3708400"/>
          <p14:tracePt t="8051" x="2762250" y="3708400"/>
          <p14:tracePt t="8064" x="2813050" y="3708400"/>
          <p14:tracePt t="8085" x="2876550" y="3708400"/>
          <p14:tracePt t="8100" x="2927350" y="3708400"/>
          <p14:tracePt t="8120" x="2997200" y="3708400"/>
          <p14:tracePt t="8134" x="3067050" y="3708400"/>
          <p14:tracePt t="8148" x="3130550" y="3708400"/>
          <p14:tracePt t="8169" x="3200400" y="3708400"/>
          <p14:tracePt t="8182" x="3263900" y="3708400"/>
          <p14:tracePt t="8204" x="3390900" y="3708400"/>
          <p14:tracePt t="8218" x="3441700" y="3708400"/>
          <p14:tracePt t="8231" x="3587750" y="3708400"/>
          <p14:tracePt t="8252" x="3638550" y="3708400"/>
          <p14:tracePt t="8266" x="3733800" y="3708400"/>
          <p14:tracePt t="8287" x="3848100" y="3708400"/>
          <p14:tracePt t="8301" x="3917950" y="3708400"/>
          <p14:tracePt t="8315" x="3956050" y="3708400"/>
          <p14:tracePt t="8336" x="4032250" y="3708400"/>
          <p14:tracePt t="8349" x="4083050" y="3708400"/>
          <p14:tracePt t="8370" x="4140200" y="3708400"/>
          <p14:tracePt t="8384" x="4171950" y="3708400"/>
          <p14:tracePt t="8398" x="4210050" y="3708400"/>
          <p14:tracePt t="8419" x="4254500" y="3708400"/>
          <p14:tracePt t="8432" x="4298950" y="3708400"/>
          <p14:tracePt t="8453" x="4362450" y="3708400"/>
          <p14:tracePt t="8468" x="4387850" y="3708400"/>
          <p14:tracePt t="8481" x="4394200" y="3708400"/>
          <p14:tracePt t="8502" x="4406900" y="3708400"/>
          <p14:tracePt t="8516" x="4413250" y="3708400"/>
          <p14:tracePt t="8604" x="4400550" y="3708400"/>
          <p14:tracePt t="8612" x="4394200" y="3708400"/>
          <p14:tracePt t="8613" x="4375150" y="3708400"/>
          <p14:tracePt t="8627" x="4349750" y="3708400"/>
          <p14:tracePt t="8635" x="4330700" y="3708400"/>
          <p14:tracePt t="8648" x="4298950" y="3708400"/>
          <p14:tracePt t="8669" x="4184650" y="3708400"/>
          <p14:tracePt t="8683" x="4108450" y="3708400"/>
          <p14:tracePt t="8704" x="3848100" y="3708400"/>
          <p14:tracePt t="8718" x="3733800" y="3708400"/>
          <p14:tracePt t="8732" x="3657600" y="3708400"/>
          <p14:tracePt t="8752" x="3613150" y="3708400"/>
          <p14:tracePt t="8766" x="3606800" y="3708400"/>
          <p14:tracePt t="8804" x="3632200" y="3714750"/>
          <p14:tracePt t="8809" x="3657600" y="3714750"/>
          <p14:tracePt t="8819" x="3683000" y="3721100"/>
          <p14:tracePt t="8836" x="3822700" y="3746500"/>
          <p14:tracePt t="8850" x="3898900" y="3752850"/>
          <p14:tracePt t="8870" x="4102100" y="3752850"/>
          <p14:tracePt t="8884" x="4191000" y="3752850"/>
          <p14:tracePt t="8898" x="4229100" y="3752850"/>
          <p14:tracePt t="8919" x="4267200" y="3752850"/>
          <p14:tracePt t="8974" x="4248150" y="3752850"/>
          <p14:tracePt t="8980" x="4229100" y="3752850"/>
          <p14:tracePt t="8988" x="4210050" y="3752850"/>
          <p14:tracePt t="8995" x="4184650" y="3752850"/>
          <p14:tracePt t="9002" x="4159250" y="3752850"/>
          <p14:tracePt t="9016" x="4140200" y="3752850"/>
          <p14:tracePt t="9037" x="4083050" y="3752850"/>
          <p14:tracePt t="9050" x="4083050" y="3759200"/>
          <p14:tracePt t="9094" x="4089400" y="3759200"/>
          <p14:tracePt t="9108" x="4102100" y="3759200"/>
          <p14:tracePt t="9115" x="4108450" y="3759200"/>
          <p14:tracePt t="9120" x="4127500" y="3752850"/>
          <p14:tracePt t="9134" x="4133850" y="3752850"/>
          <p14:tracePt t="9148" x="4152900" y="3752850"/>
          <p14:tracePt t="9204" x="4146550" y="3752850"/>
          <p14:tracePt t="9211" x="4114800" y="3752850"/>
          <p14:tracePt t="9218" x="4102100" y="3752850"/>
          <p14:tracePt t="9227" x="4076700" y="3759200"/>
          <p14:tracePt t="9235" x="4070350" y="3759200"/>
          <p14:tracePt t="9252" x="4051300" y="3765550"/>
          <p14:tracePt t="9277" x="4044950" y="3765550"/>
          <p14:tracePt t="9301" x="4038600" y="3765550"/>
          <p14:tracePt t="9348" x="4038600" y="3771900"/>
          <p14:tracePt t="9380" x="4032250" y="3771900"/>
          <p14:tracePt t="9476" x="4038600" y="3771900"/>
          <p14:tracePt t="9493" x="4070350" y="3771900"/>
          <p14:tracePt t="9501" x="4108450" y="3771900"/>
          <p14:tracePt t="9507" x="4133850" y="3765550"/>
          <p14:tracePt t="9517" x="4171950" y="3759200"/>
          <p14:tracePt t="9523" x="4203700" y="3746500"/>
          <p14:tracePt t="9536" x="4222750" y="3746500"/>
          <p14:tracePt t="9550" x="4292600" y="3740150"/>
          <p14:tracePt t="9571" x="4330700" y="3740150"/>
          <p14:tracePt t="9585" x="4356100" y="3740150"/>
          <p14:tracePt t="9599" x="4362450" y="3752850"/>
          <p14:tracePt t="9620" x="4375150" y="3822700"/>
          <p14:tracePt t="9634" x="4368800" y="3860800"/>
          <p14:tracePt t="9655" x="4298950" y="3949700"/>
          <p14:tracePt t="9669" x="4248150" y="3981450"/>
          <p14:tracePt t="9682" x="4216400" y="3987800"/>
          <p14:tracePt t="9704" x="4038600" y="4019550"/>
          <p14:tracePt t="9718" x="3765550" y="4019550"/>
          <p14:tracePt t="9738" x="3435350" y="4019550"/>
          <p14:tracePt t="9752" x="3105150" y="4019550"/>
          <p14:tracePt t="9766" x="2762250" y="4019550"/>
          <p14:tracePt t="9789" x="2673350" y="3981450"/>
          <p14:tracePt t="9801" x="2590800" y="3949700"/>
          <p14:tracePt t="9821" x="2489200" y="3829050"/>
          <p14:tracePt t="9835" x="2559050" y="3797300"/>
          <p14:tracePt t="9849" x="2616200" y="3778250"/>
          <p14:tracePt t="9870" x="2933700" y="3708400"/>
          <p14:tracePt t="9884" x="3162300" y="3695700"/>
          <p14:tracePt t="9905" x="3352800" y="3695700"/>
          <p14:tracePt t="9919" x="3486150" y="3714750"/>
          <p14:tracePt t="9933" x="3536950" y="3740150"/>
          <p14:tracePt t="9953" x="3549650" y="3759200"/>
          <p14:tracePt t="9967" x="3543300" y="3784600"/>
          <p14:tracePt t="9988" x="3492500" y="3803650"/>
          <p14:tracePt t="10002" x="3454400" y="3803650"/>
          <p14:tracePt t="10016" x="3327400" y="3803650"/>
          <p14:tracePt t="10037" x="3136900" y="3790950"/>
          <p14:tracePt t="10051" x="3124200" y="3784600"/>
          <p14:tracePt t="10071" x="3098800" y="3759200"/>
          <p14:tracePt t="10085" x="3105150" y="3740150"/>
          <p14:tracePt t="10100" x="3130550" y="3721100"/>
          <p14:tracePt t="10120" x="3187700" y="3708400"/>
          <p14:tracePt t="10134" x="3251200" y="3708400"/>
          <p14:tracePt t="10155" x="3333750" y="3721100"/>
          <p14:tracePt t="10169" x="3346450" y="3733800"/>
          <p14:tracePt t="10183" x="3365500" y="3759200"/>
          <p14:tracePt t="10204" x="3378200" y="3797300"/>
          <p14:tracePt t="10218" x="3352800" y="3803650"/>
          <p14:tracePt t="10238" x="3340100" y="3841750"/>
          <p14:tracePt t="10252" x="3346450" y="3873500"/>
          <p14:tracePt t="10266" x="3346450" y="3879850"/>
          <p14:tracePt t="10287" x="3314700" y="3917950"/>
          <p14:tracePt t="10301" x="3276600" y="3937000"/>
          <p14:tracePt t="10321" x="3200400" y="3956050"/>
          <p14:tracePt t="10335" x="3162300" y="3968750"/>
          <p14:tracePt t="10349" x="3092450" y="3975100"/>
          <p14:tracePt t="10370" x="2997200" y="3962400"/>
          <p14:tracePt t="10384" x="2978150" y="3956050"/>
          <p14:tracePt t="10405" x="2876550" y="3867150"/>
          <p14:tracePt t="10419" x="2781300" y="3752850"/>
          <p14:tracePt t="10433" x="2724150" y="3663950"/>
          <p14:tracePt t="10454" x="2584450" y="3454400"/>
          <p14:tracePt t="10468" x="2520950" y="3340100"/>
          <p14:tracePt t="10488" x="2457450" y="3232150"/>
          <p14:tracePt t="10502" x="2425700" y="3162300"/>
          <p14:tracePt t="10516" x="2413000" y="3117850"/>
          <p14:tracePt t="10537" x="2413000" y="3098800"/>
          <p14:tracePt t="10550" x="2413000" y="3092450"/>
          <p14:tracePt t="10596" x="2400300" y="3098800"/>
          <p14:tracePt t="10603" x="2393950" y="3098800"/>
          <p14:tracePt t="10610" x="2381250" y="3111500"/>
          <p14:tracePt t="10620" x="2368550" y="3143250"/>
          <p14:tracePt t="10634" x="2317750" y="3187700"/>
          <p14:tracePt t="10655" x="2247900" y="3238500"/>
          <p14:tracePt t="10669" x="2197100" y="3270250"/>
          <p14:tracePt t="10683" x="2159000" y="3295650"/>
          <p14:tracePt t="10704" x="2006600" y="3397250"/>
          <p14:tracePt t="10718" x="1885950" y="3467100"/>
          <p14:tracePt t="10738" x="1752600" y="3536950"/>
          <p14:tracePt t="10752" x="1568450" y="3625850"/>
          <p14:tracePt t="10766" x="1384300" y="3695700"/>
          <p14:tracePt t="10787" x="1212850" y="3733800"/>
          <p14:tracePt t="10800" x="1123950" y="3759200"/>
          <p14:tracePt t="10821" x="838200" y="3822700"/>
          <p14:tracePt t="10836" x="704850" y="3867150"/>
          <p14:tracePt t="10849" x="565150" y="3930650"/>
          <p14:tracePt t="10870" x="508000" y="3987800"/>
          <p14:tracePt t="10884" x="450850" y="4076700"/>
          <p14:tracePt t="10905" x="400050" y="4171950"/>
          <p14:tracePt t="10919" x="292100" y="4324350"/>
          <p14:tracePt t="10939" x="190500" y="4438650"/>
          <p14:tracePt t="10954" x="127000" y="44894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981200" y="3174763"/>
            <a:ext cx="4572000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Sanitising Input</a:t>
            </a:r>
            <a:endParaRPr lang="en-GB" sz="3200" dirty="0">
              <a:latin typeface="Calibri"/>
              <a:cs typeface="Calibri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6D1912A-3B17-C755-2EBE-49E4C1B8B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4289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75"/>
    </mc:Choice>
    <mc:Fallback>
      <p:transition spd="slow" advTm="10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Sanitise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FEF683-6367-D8DD-182A-18DBC8A6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0193"/>
            <a:ext cx="9144000" cy="239761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3AC68A-11DF-E3DA-FF06-39E6DC7537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7204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35"/>
    </mc:Choice>
    <mc:Fallback>
      <p:transition spd="slow" advTm="5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44" x="527050" y="3022600"/>
          <p14:tracePt t="4146" x="901700" y="3022600"/>
          <p14:tracePt t="4160" x="1238250" y="2990850"/>
          <p14:tracePt t="4168" x="1504950" y="2933700"/>
          <p14:tracePt t="4181" x="1746250" y="2876550"/>
          <p14:tracePt t="4201" x="2273300" y="2755900"/>
          <p14:tracePt t="4215" x="2413000" y="2717800"/>
          <p14:tracePt t="4229" x="2679700" y="2654300"/>
          <p14:tracePt t="4250" x="3079750" y="2501900"/>
          <p14:tracePt t="4264" x="3213100" y="2387600"/>
          <p14:tracePt t="4285" x="3333750" y="2235200"/>
          <p14:tracePt t="4299" x="3473450" y="2032000"/>
          <p14:tracePt t="4313" x="3562350" y="1879600"/>
          <p14:tracePt t="4334" x="3575050" y="1866900"/>
          <p14:tracePt t="4360" x="3568700" y="1866900"/>
          <p14:tracePt t="4368" x="3556000" y="1873250"/>
          <p14:tracePt t="4382" x="3517900" y="1911350"/>
          <p14:tracePt t="4396" x="3473450" y="1955800"/>
          <p14:tracePt t="4417" x="3340100" y="2006600"/>
          <p14:tracePt t="4431" x="3270250" y="2025650"/>
          <p14:tracePt t="4451" x="3035300" y="2038350"/>
          <p14:tracePt t="4465" x="2857500" y="2038350"/>
          <p14:tracePt t="4479" x="2755900" y="2038350"/>
          <p14:tracePt t="4500" x="2425700" y="2095500"/>
          <p14:tracePt t="4514" x="2279650" y="2133600"/>
          <p14:tracePt t="4535" x="2095500" y="2178050"/>
          <p14:tracePt t="4549" x="2051050" y="2190750"/>
          <p14:tracePt t="4563" x="1993900" y="2209800"/>
          <p14:tracePt t="4584" x="1936750" y="2222500"/>
          <p14:tracePt t="4598" x="1936750" y="2228850"/>
          <p14:tracePt t="4618" x="1924050" y="2241550"/>
          <p14:tracePt t="4632" x="1917700" y="2254250"/>
          <p14:tracePt t="4646" x="1898650" y="2273300"/>
          <p14:tracePt t="4667" x="1835150" y="2317750"/>
          <p14:tracePt t="4681" x="1727200" y="2355850"/>
          <p14:tracePt t="4701" x="1574800" y="2393950"/>
          <p14:tracePt t="4715" x="1416050" y="2444750"/>
          <p14:tracePt t="4729" x="1263650" y="2470150"/>
          <p14:tracePt t="4750" x="1066800" y="2501900"/>
          <p14:tracePt t="4764" x="1054100" y="2501900"/>
          <p14:tracePt t="4798" x="1066800" y="2501900"/>
          <p14:tracePt t="4808" x="1098550" y="2501900"/>
          <p14:tracePt t="4817" x="1123950" y="2501900"/>
          <p14:tracePt t="4833" x="1162050" y="2501900"/>
          <p14:tracePt t="4864" x="1162050" y="2514600"/>
          <p14:tracePt t="4870" x="1136650" y="2520950"/>
          <p14:tracePt t="4882" x="1098550" y="2546350"/>
          <p14:tracePt t="4896" x="1028700" y="2559050"/>
          <p14:tracePt t="4917" x="825500" y="2609850"/>
          <p14:tracePt t="4931" x="755650" y="2628900"/>
          <p14:tracePt t="4952" x="654050" y="2654300"/>
          <p14:tracePt t="4965" x="647700" y="2654300"/>
          <p14:tracePt t="4990" x="666750" y="2654300"/>
          <p14:tracePt t="5000" x="698500" y="2654300"/>
          <p14:tracePt t="5015" x="749300" y="2654300"/>
          <p14:tracePt t="5035" x="793750" y="2654300"/>
          <p14:tracePt t="5049" x="831850" y="2654300"/>
          <p14:tracePt t="5063" x="869950" y="2654300"/>
          <p14:tracePt t="5084" x="927100" y="2654300"/>
          <p14:tracePt t="5097" x="971550" y="2654300"/>
          <p14:tracePt t="5118" x="977900" y="2673350"/>
          <p14:tracePt t="5132" x="971550" y="2692400"/>
          <p14:tracePt t="5146" x="920750" y="2724150"/>
          <p14:tracePt t="5167" x="889000" y="2749550"/>
          <p14:tracePt t="5181" x="863600" y="2787650"/>
          <p14:tracePt t="5201" x="850900" y="2825750"/>
          <p14:tracePt t="5215" x="850900" y="2832100"/>
          <p14:tracePt t="5229" x="876300" y="2857500"/>
          <p14:tracePt t="5250" x="920750" y="2882900"/>
          <p14:tracePt t="5264" x="990600" y="2895600"/>
          <p14:tracePt t="5285" x="1092200" y="2921000"/>
          <p14:tracePt t="5299" x="1238250" y="2959100"/>
          <p14:tracePt t="5313" x="1289050" y="2965450"/>
          <p14:tracePt t="5334" x="1403350" y="2965450"/>
          <p14:tracePt t="5348" x="1536700" y="2965450"/>
          <p14:tracePt t="5368" x="1752600" y="2965450"/>
          <p14:tracePt t="5382" x="1816100" y="2965450"/>
          <p14:tracePt t="5403" x="1981200" y="2965450"/>
          <p14:tracePt t="5417" x="2051050" y="2965450"/>
          <p14:tracePt t="5431" x="2063750" y="2965450"/>
          <p14:tracePt t="5452" x="2114550" y="2965450"/>
          <p14:tracePt t="5465" x="2120900" y="2965450"/>
          <p14:tracePt t="5486" x="2127250" y="2965450"/>
          <p14:tracePt t="5528" x="2120900" y="2965450"/>
          <p14:tracePt t="5536" x="2108200" y="2965450"/>
          <p14:tracePt t="5542" x="2082800" y="2978150"/>
          <p14:tracePt t="5552" x="2051050" y="2984500"/>
          <p14:tracePt t="5563" x="2025650" y="2984500"/>
          <p14:tracePt t="5584" x="1911350" y="3016250"/>
          <p14:tracePt t="5597" x="1898650" y="3016250"/>
          <p14:tracePt t="5618" x="1803400" y="3041650"/>
          <p14:tracePt t="5633" x="1727200" y="3060700"/>
          <p14:tracePt t="5653" x="1682750" y="3079750"/>
          <p14:tracePt t="5667" x="1663700" y="3079750"/>
          <p14:tracePt t="5681" x="1651000" y="3092450"/>
          <p14:tracePt t="5771" x="1644650" y="3105150"/>
          <p14:tracePt t="5792" x="1638300" y="3105150"/>
          <p14:tracePt t="5816" x="1631950" y="3111500"/>
          <p14:tracePt t="5824" x="1631950" y="3117850"/>
          <p14:tracePt t="5830" x="1619250" y="3117850"/>
          <p14:tracePt t="5946" x="1625600" y="3117850"/>
          <p14:tracePt t="5968" x="1638300" y="3117850"/>
          <p14:tracePt t="5979" x="1644650" y="3117850"/>
          <p14:tracePt t="5986" x="1670050" y="3117850"/>
          <p14:tracePt t="6000" x="1695450" y="3111500"/>
          <p14:tracePt t="6014" x="1708150" y="3111500"/>
          <p14:tracePt t="6035" x="1765300" y="3092450"/>
          <p14:tracePt t="6049" x="1790700" y="3092450"/>
          <p14:tracePt t="6070" x="1873250" y="3073400"/>
          <p14:tracePt t="6084" x="1905000" y="3060700"/>
          <p14:tracePt t="6097" x="1962150" y="3048000"/>
          <p14:tracePt t="6118" x="2101850" y="3035300"/>
          <p14:tracePt t="6132" x="2139950" y="3022600"/>
          <p14:tracePt t="6153" x="2209800" y="3009900"/>
          <p14:tracePt t="6167" x="2260600" y="3009900"/>
          <p14:tracePt t="6180" x="2279650" y="3009900"/>
          <p14:tracePt t="6201" x="2336800" y="3009900"/>
          <p14:tracePt t="6215" x="2374900" y="3009900"/>
          <p14:tracePt t="6236" x="2438400" y="3009900"/>
          <p14:tracePt t="6250" x="2451100" y="3009900"/>
          <p14:tracePt t="6264" x="2489200" y="3009900"/>
          <p14:tracePt t="6285" x="2540000" y="3009900"/>
          <p14:tracePt t="6299" x="2590800" y="3009900"/>
          <p14:tracePt t="6320" x="2647950" y="3009900"/>
          <p14:tracePt t="6334" x="2673350" y="3009900"/>
          <p14:tracePt t="6347" x="2686050" y="3009900"/>
          <p14:tracePt t="6368" x="2717800" y="3009900"/>
          <p14:tracePt t="6382" x="2724150" y="3003550"/>
          <p14:tracePt t="6403" x="2736850" y="3003550"/>
          <p14:tracePt t="6441" x="2749550" y="3003550"/>
          <p14:tracePt t="6464" x="2762250" y="3003550"/>
          <p14:tracePt t="6472" x="2762250" y="3009900"/>
          <p14:tracePt t="6478" x="2768600" y="3009900"/>
          <p14:tracePt t="6488" x="2781300" y="3016250"/>
          <p14:tracePt t="6502" x="2781300" y="3022600"/>
          <p14:tracePt t="6514" x="2781300" y="3028950"/>
          <p14:tracePt t="6535" x="2755900" y="3048000"/>
          <p14:tracePt t="6549" x="2457450" y="3073400"/>
          <p14:tracePt t="7029" x="2444750" y="3073400"/>
          <p14:tracePt t="7044" x="2444750" y="3079750"/>
          <p14:tracePt t="7050" x="2432050" y="3079750"/>
          <p14:tracePt t="7055" x="2425700" y="3079750"/>
          <p14:tracePt t="7069" x="2393950" y="3086100"/>
          <p14:tracePt t="7083" x="2368550" y="3092450"/>
          <p14:tracePt t="7104" x="2311400" y="3105150"/>
          <p14:tracePt t="7118" x="2305050" y="3111500"/>
          <p14:tracePt t="7132" x="2298700" y="3117850"/>
          <p14:tracePt t="7153" x="2317750" y="3130550"/>
          <p14:tracePt t="7167" x="2330450" y="3130550"/>
          <p14:tracePt t="7188" x="2451100" y="3130550"/>
          <p14:tracePt t="7208" x="2489200" y="3130550"/>
          <p14:tracePt t="7215" x="2540000" y="3130550"/>
          <p14:tracePt t="7236" x="2724150" y="3124200"/>
          <p14:tracePt t="7250" x="2749550" y="3124200"/>
          <p14:tracePt t="7271" x="2774950" y="3124200"/>
          <p14:tracePt t="7285" x="2787650" y="3124200"/>
          <p14:tracePt t="7299" x="2825750" y="3111500"/>
          <p14:tracePt t="7319" x="2844800" y="3111500"/>
          <p14:tracePt t="7360" x="2838450" y="3111500"/>
          <p14:tracePt t="7362" x="2825750" y="3111500"/>
          <p14:tracePt t="7376" x="2787650" y="3098800"/>
          <p14:tracePt t="7384" x="2762250" y="3098800"/>
          <p14:tracePt t="7403" x="2724150" y="3098800"/>
          <p14:tracePt t="7417" x="2635250" y="3079750"/>
          <p14:tracePt t="7438" x="2540000" y="3067050"/>
          <p14:tracePt t="7451" x="2463800" y="3067050"/>
          <p14:tracePt t="7465" x="2387600" y="3067050"/>
          <p14:tracePt t="7486" x="2235200" y="3067050"/>
          <p14:tracePt t="7500" x="2190750" y="3067050"/>
          <p14:tracePt t="7521" x="2082800" y="3086100"/>
          <p14:tracePt t="7535" x="2063750" y="3105150"/>
          <p14:tracePt t="7549" x="2063750" y="3111500"/>
          <p14:tracePt t="7569" x="2051050" y="3124200"/>
          <p14:tracePt t="7583" x="2044700" y="3149600"/>
          <p14:tracePt t="7604" x="2038350" y="3168650"/>
          <p14:tracePt t="7618" x="2025650" y="3187700"/>
          <p14:tracePt t="7632" x="1981200" y="3194050"/>
          <p14:tracePt t="7653" x="1943100" y="3187700"/>
          <p14:tracePt t="7667" x="1866900" y="3175000"/>
          <p14:tracePt t="7688" x="1758950" y="3143250"/>
          <p14:tracePt t="7701" x="1676400" y="3124200"/>
          <p14:tracePt t="7715" x="1670050" y="3111500"/>
          <p14:tracePt t="7736" x="1676400" y="3073400"/>
          <p14:tracePt t="7750" x="1727200" y="3067050"/>
          <p14:tracePt t="7771" x="1847850" y="3048000"/>
          <p14:tracePt t="7785" x="1974850" y="3041650"/>
          <p14:tracePt t="7799" x="2101850" y="3041650"/>
          <p14:tracePt t="7819" x="2190750" y="3048000"/>
          <p14:tracePt t="7833" x="2241550" y="3079750"/>
          <p14:tracePt t="7854" x="2241550" y="3105150"/>
          <p14:tracePt t="7868" x="2216150" y="3130550"/>
          <p14:tracePt t="7882" x="2152650" y="3168650"/>
          <p14:tracePt t="7903" x="2063750" y="3168650"/>
          <p14:tracePt t="7917" x="2019300" y="3168650"/>
          <p14:tracePt t="7938" x="1905000" y="3124200"/>
          <p14:tracePt t="7951" x="1892300" y="3105150"/>
          <p14:tracePt t="7965" x="1879600" y="3060700"/>
          <p14:tracePt t="7986" x="1885950" y="3009900"/>
          <p14:tracePt t="8000" x="1930400" y="2984500"/>
          <p14:tracePt t="8021" x="1981200" y="2965450"/>
          <p14:tracePt t="8035" x="2051050" y="2959100"/>
          <p14:tracePt t="8049" x="2139950" y="2959100"/>
          <p14:tracePt t="8070" x="2197100" y="2959100"/>
          <p14:tracePt t="8083" x="2241550" y="3016250"/>
          <p14:tracePt t="8104" x="2241550" y="3041650"/>
          <p14:tracePt t="8118" x="2222500" y="3054350"/>
          <p14:tracePt t="8139" x="2165350" y="3067050"/>
          <p14:tracePt t="8153" x="2120900" y="3079750"/>
          <p14:tracePt t="8167" x="2082800" y="3079750"/>
          <p14:tracePt t="8187" x="2032000" y="3054350"/>
          <p14:tracePt t="8201" x="2000250" y="3022600"/>
          <p14:tracePt t="8215" x="2000250" y="3009900"/>
          <p14:tracePt t="8236" x="2006600" y="3009900"/>
          <p14:tracePt t="8250" x="2057400" y="2978150"/>
          <p14:tracePt t="8271" x="2146300" y="2978150"/>
          <p14:tracePt t="8285" x="2241550" y="2978150"/>
          <p14:tracePt t="8305" x="2298700" y="2997200"/>
          <p14:tracePt t="8319" x="2298700" y="3003550"/>
          <p14:tracePt t="8333" x="2298700" y="3028950"/>
          <p14:tracePt t="8354" x="2279650" y="3060700"/>
          <p14:tracePt t="8368" x="2241550" y="3079750"/>
          <p14:tracePt t="8389" x="2209800" y="3079750"/>
          <p14:tracePt t="8403" x="2171700" y="3079750"/>
          <p14:tracePt t="8417" x="2159000" y="3079750"/>
          <p14:tracePt t="8464" x="2165350" y="3079750"/>
          <p14:tracePt t="8488" x="2178050" y="3079750"/>
          <p14:tracePt t="8494" x="2190750" y="3079750"/>
          <p14:tracePt t="8504" x="2209800" y="3079750"/>
          <p14:tracePt t="8512" x="2235200" y="3092450"/>
          <p14:tracePt t="8521" x="2247900" y="3092450"/>
          <p14:tracePt t="8535" x="2266950" y="3105150"/>
          <p14:tracePt t="8555" x="2266950" y="3111500"/>
          <p14:tracePt t="8569" x="2273300" y="3117850"/>
          <p14:tracePt t="8614" x="2260600" y="3117850"/>
          <p14:tracePt t="8632" x="2235200" y="3117850"/>
          <p14:tracePt t="8648" x="2228850" y="3117850"/>
          <p14:tracePt t="8662" x="2216150" y="3117850"/>
          <p14:tracePt t="8718" x="2222500" y="3117850"/>
          <p14:tracePt t="8756" x="2228850" y="3117850"/>
          <p14:tracePt t="8768" x="2235200" y="3117850"/>
          <p14:tracePt t="8782" x="2247900" y="3117850"/>
          <p14:tracePt t="8790" x="2254250" y="3117850"/>
          <p14:tracePt t="8800" x="2266950" y="3117850"/>
          <p14:tracePt t="8806" x="2273300" y="3117850"/>
          <p14:tracePt t="8820" x="2286000" y="3105150"/>
          <p14:tracePt t="8833" x="2330450" y="3105150"/>
          <p14:tracePt t="8855" x="2368550" y="3105150"/>
          <p14:tracePt t="8868" x="2374900" y="3105150"/>
          <p14:tracePt t="9615" x="2393950" y="3105150"/>
          <p14:tracePt t="9624" x="2425700" y="3105150"/>
          <p14:tracePt t="9632" x="2451100" y="3105150"/>
          <p14:tracePt t="9639" x="2495550" y="3105150"/>
          <p14:tracePt t="9653" x="2647950" y="3105150"/>
          <p14:tracePt t="9667" x="2698750" y="3105150"/>
          <p14:tracePt t="9688" x="2806700" y="3105150"/>
          <p14:tracePt t="9701" x="2895600" y="3105150"/>
          <p14:tracePt t="9722" x="3016250" y="3105150"/>
          <p14:tracePt t="9737" x="3054350" y="3105150"/>
          <p14:tracePt t="9757" x="3117850" y="3105150"/>
          <p14:tracePt t="9771" x="3162300" y="3105150"/>
          <p14:tracePt t="9785" x="3232150" y="3105150"/>
          <p14:tracePt t="9806" x="3340100" y="3105150"/>
          <p14:tracePt t="9819" x="3346450" y="3098800"/>
          <p14:tracePt t="9840" x="3359150" y="3098800"/>
          <p14:tracePt t="9854" x="3359150" y="3092450"/>
          <p14:tracePt t="9913" x="3365500" y="3092450"/>
          <p14:tracePt t="9943" x="3371850" y="3092450"/>
          <p14:tracePt t="9977" x="3365500" y="3092450"/>
          <p14:tracePt t="9990" x="3352800" y="3092450"/>
          <p14:tracePt t="10000" x="3346450" y="3092450"/>
          <p14:tracePt t="10008" x="3327400" y="3092450"/>
          <p14:tracePt t="10011" x="3314700" y="3092450"/>
          <p14:tracePt t="10024" x="3295650" y="3092450"/>
          <p14:tracePt t="10035" x="3282950" y="3092450"/>
          <p14:tracePt t="10056" x="3244850" y="3092450"/>
          <p14:tracePt t="10070" x="3200400" y="3092450"/>
          <p14:tracePt t="10090" x="3124200" y="3092450"/>
          <p14:tracePt t="10105" x="3073400" y="3092450"/>
          <p14:tracePt t="10118" x="3022600" y="3098800"/>
          <p14:tracePt t="10139" x="3009900" y="3105150"/>
          <p14:tracePt t="10177" x="3022600" y="3105150"/>
          <p14:tracePt t="10182" x="3035300" y="3105150"/>
          <p14:tracePt t="10192" x="3048000" y="3105150"/>
          <p14:tracePt t="10201" x="3060700" y="3105150"/>
          <p14:tracePt t="10222" x="3105150" y="3105150"/>
          <p14:tracePt t="10236" x="3143250" y="3105150"/>
          <p14:tracePt t="10257" x="3244850" y="3105150"/>
          <p14:tracePt t="10272" x="3257550" y="3105150"/>
          <p14:tracePt t="10288" x="3276600" y="3092450"/>
          <p14:tracePt t="10306" x="3321050" y="3092450"/>
          <p14:tracePt t="10319" x="3340100" y="3092450"/>
          <p14:tracePt t="10393" x="3333750" y="3092450"/>
          <p14:tracePt t="10997" x="3321050" y="3079750"/>
          <p14:tracePt t="11004" x="3314700" y="3079750"/>
          <p14:tracePt t="11014" x="3302000" y="3079750"/>
          <p14:tracePt t="11021" x="3321050" y="3092450"/>
          <p14:tracePt t="11028" x="3308350" y="3098800"/>
          <p14:tracePt t="11041" x="3295650" y="3098800"/>
          <p14:tracePt t="11055" x="3270250" y="3111500"/>
          <p14:tracePt t="11070" x="3257550" y="3117850"/>
          <p14:tracePt t="11090" x="3181350" y="3117850"/>
          <p14:tracePt t="11104" x="3124200" y="3117850"/>
          <p14:tracePt t="11118" x="3105150" y="3117850"/>
          <p14:tracePt t="11139" x="3092450" y="3130550"/>
          <p14:tracePt t="11185" x="3098800" y="3130550"/>
          <p14:tracePt t="11192" x="3111500" y="3130550"/>
          <p14:tracePt t="11198" x="3124200" y="3143250"/>
          <p14:tracePt t="11208" x="3136900" y="3143250"/>
          <p14:tracePt t="11222" x="3200400" y="3162300"/>
          <p14:tracePt t="11236" x="3219450" y="3162300"/>
          <p14:tracePt t="11257" x="3314700" y="3168650"/>
          <p14:tracePt t="11271" x="3346450" y="3168650"/>
          <p14:tracePt t="11292" x="3403600" y="3155950"/>
          <p14:tracePt t="11305" x="3422650" y="3143250"/>
          <p14:tracePt t="11319" x="3435350" y="3130550"/>
          <p14:tracePt t="11340" x="3435350" y="3124200"/>
          <p14:tracePt t="11354" x="3416300" y="3098800"/>
          <p14:tracePt t="11375" x="3390900" y="3092450"/>
          <p14:tracePt t="11389" x="3359150" y="3092450"/>
          <p14:tracePt t="11403" x="3346450" y="3092450"/>
          <p14:tracePt t="11424" x="3308350" y="3092450"/>
          <p14:tracePt t="11438" x="3302000" y="3098800"/>
          <p14:tracePt t="11458" x="3295650" y="3105150"/>
          <p14:tracePt t="11473" x="3302000" y="3117850"/>
          <p14:tracePt t="11486" x="3321050" y="3130550"/>
          <p14:tracePt t="11507" x="3371850" y="3149600"/>
          <p14:tracePt t="11521" x="3390900" y="3155950"/>
          <p14:tracePt t="11542" x="3397250" y="3162300"/>
          <p14:tracePt t="11555" x="3416300" y="3162300"/>
          <p14:tracePt t="11576" x="3422650" y="3162300"/>
          <p14:tracePt t="11590" x="3422650" y="3155950"/>
          <p14:tracePt t="11604" x="3422650" y="3143250"/>
          <p14:tracePt t="11625" x="3390900" y="3124200"/>
          <p14:tracePt t="11639" x="3352800" y="3111500"/>
          <p14:tracePt t="11653" x="3327400" y="3111500"/>
          <p14:tracePt t="11674" x="3276600" y="3098800"/>
          <p14:tracePt t="11687" x="3276600" y="3086100"/>
          <p14:tracePt t="11720" x="3282950" y="3092450"/>
          <p14:tracePt t="11726" x="3295650" y="3092450"/>
          <p14:tracePt t="11736" x="3314700" y="3105150"/>
          <p14:tracePt t="11757" x="3365500" y="3143250"/>
          <p14:tracePt t="11771" x="3409950" y="3175000"/>
          <p14:tracePt t="11792" x="3460750" y="3187700"/>
          <p14:tracePt t="11806" x="3467100" y="3187700"/>
          <p14:tracePt t="11833" x="3467100" y="3181350"/>
          <p14:tracePt t="11840" x="3441700" y="3168650"/>
          <p14:tracePt t="11854" x="3429000" y="3149600"/>
          <p14:tracePt t="11875" x="3365500" y="3124200"/>
          <p14:tracePt t="11889" x="3321050" y="3124200"/>
          <p14:tracePt t="11903" x="3302000" y="3124200"/>
          <p14:tracePt t="11924" x="3206750" y="3124200"/>
          <p14:tracePt t="11937" x="3206750" y="3130550"/>
          <p14:tracePt t="11958" x="3194050" y="3143250"/>
          <p14:tracePt t="11972" x="3200400" y="3162300"/>
          <p14:tracePt t="11986" x="3257550" y="3181350"/>
          <p14:tracePt t="12007" x="3308350" y="3187700"/>
          <p14:tracePt t="12022" x="3429000" y="3187700"/>
          <p14:tracePt t="12042" x="3549650" y="3175000"/>
          <p14:tracePt t="12056" x="3562350" y="3175000"/>
          <p14:tracePt t="12069" x="3568700" y="3143250"/>
          <p14:tracePt t="12090" x="3562350" y="3130550"/>
          <p14:tracePt t="12104" x="3568700" y="3105150"/>
          <p14:tracePt t="12125" x="3530600" y="3105150"/>
          <p14:tracePt t="12139" x="3486150" y="3111500"/>
          <p14:tracePt t="12153" x="3422650" y="3136900"/>
          <p14:tracePt t="12174" x="3390900" y="3162300"/>
          <p14:tracePt t="12188" x="3378200" y="3175000"/>
          <p14:tracePt t="12208" x="3371850" y="3194050"/>
          <p14:tracePt t="12230" x="3371850" y="3206750"/>
          <p14:tracePt t="12240" x="3378200" y="3206750"/>
          <p14:tracePt t="12257" x="3397250" y="3219450"/>
          <p14:tracePt t="12271" x="3403600" y="3219450"/>
          <p14:tracePt t="12292" x="3429000" y="3219450"/>
          <p14:tracePt t="12305" x="3441700" y="3219450"/>
          <p14:tracePt t="12408" x="3441700" y="3213100"/>
          <p14:tracePt t="12422" x="3441700" y="3206750"/>
          <p14:tracePt t="12456" x="3441700" y="3200400"/>
          <p14:tracePt t="12488" x="3435350" y="3200400"/>
          <p14:tracePt t="12529" x="3441700" y="3200400"/>
          <p14:tracePt t="12543" x="3448050" y="3200400"/>
          <p14:tracePt t="12576" x="3448050" y="3206750"/>
          <p14:tracePt t="12600" x="3448050" y="3219450"/>
          <p14:tracePt t="12609" x="3448050" y="3225800"/>
          <p14:tracePt t="12614" x="3448050" y="3238500"/>
          <p14:tracePt t="12625" x="3448050" y="3251200"/>
          <p14:tracePt t="12639" x="3454400" y="3270250"/>
          <p14:tracePt t="12653" x="3454400" y="3282950"/>
          <p14:tracePt t="12674" x="3467100" y="3289300"/>
          <p14:tracePt t="12705" x="3460750" y="3289300"/>
          <p14:tracePt t="12720" x="3448050" y="3289300"/>
          <p14:tracePt t="12728" x="3435350" y="3282950"/>
          <p14:tracePt t="12743" x="3429000" y="3276600"/>
          <p14:tracePt t="12757" x="3416300" y="3257550"/>
          <p14:tracePt t="12771" x="3403600" y="3225800"/>
          <p14:tracePt t="12792" x="3390900" y="3213100"/>
          <p14:tracePt t="12805" x="3384550" y="3213100"/>
          <p14:tracePt t="12826" x="3378200" y="3213100"/>
          <p14:tracePt t="12854" x="3371850" y="3213100"/>
          <p14:tracePt t="12985" x="3365500" y="3213100"/>
          <p14:tracePt t="13259" x="3365500" y="3219450"/>
          <p14:tracePt t="13275" x="3359150" y="3219450"/>
          <p14:tracePt t="13280" x="3359150" y="3225800"/>
          <p14:tracePt t="13296" x="3359150" y="3232150"/>
          <p14:tracePt t="13443" x="3352800" y="3232150"/>
          <p14:tracePt t="13448" x="3346450" y="3232150"/>
          <p14:tracePt t="13465" x="3340100" y="3238500"/>
          <p14:tracePt t="13488" x="3333750" y="3238500"/>
          <p14:tracePt t="13513" x="3327400" y="3238500"/>
          <p14:tracePt t="13521" x="3327400" y="3244850"/>
          <p14:tracePt t="13526" x="3314700" y="3244850"/>
          <p14:tracePt t="13550" x="3302000" y="3244850"/>
          <p14:tracePt t="13568" x="3289300" y="3244850"/>
          <p14:tracePt t="13574" x="3276600" y="3244850"/>
          <p14:tracePt t="13584" x="3263900" y="3244850"/>
          <p14:tracePt t="13592" x="3251200" y="3244850"/>
          <p14:tracePt t="13604" x="3225800" y="3244850"/>
          <p14:tracePt t="13625" x="3181350" y="3244850"/>
          <p14:tracePt t="13639" x="3155950" y="3244850"/>
          <p14:tracePt t="13660" x="3117850" y="3244850"/>
          <p14:tracePt t="13674" x="3054350" y="3244850"/>
          <p14:tracePt t="13687" x="3035300" y="3244850"/>
          <p14:tracePt t="13708" x="2940050" y="3251200"/>
          <p14:tracePt t="13722" x="2901950" y="3251200"/>
          <p14:tracePt t="13743" x="2832100" y="3251200"/>
          <p14:tracePt t="13757" x="2794000" y="3251200"/>
          <p14:tracePt t="13771" x="2736850" y="3251200"/>
          <p14:tracePt t="13792" x="2667000" y="3251200"/>
          <p14:tracePt t="13806" x="2647950" y="3251200"/>
          <p14:tracePt t="13826" x="2578100" y="3257550"/>
          <p14:tracePt t="13840" x="2540000" y="3263900"/>
          <p14:tracePt t="13854" x="2470150" y="3276600"/>
          <p14:tracePt t="13875" x="2349500" y="3282950"/>
          <p14:tracePt t="13889" x="2222500" y="3308350"/>
          <p14:tracePt t="13910" x="1962150" y="3365500"/>
          <p14:tracePt t="13924" x="1879600" y="3390900"/>
          <p14:tracePt t="13937" x="1714500" y="3422650"/>
          <p14:tracePt t="13958" x="1485900" y="3467100"/>
          <p14:tracePt t="13972" x="1416050" y="3473450"/>
          <p14:tracePt t="13993" x="1250950" y="3486150"/>
          <p14:tracePt t="14007" x="1174750" y="3505200"/>
          <p14:tracePt t="14021" x="1162050" y="3505200"/>
          <p14:tracePt t="14042" x="1136650" y="3505200"/>
          <p14:tracePt t="14056" x="1123950" y="3505200"/>
          <p14:tracePt t="14076" x="1111250" y="3505200"/>
          <p14:tracePt t="14090" x="1098550" y="3505200"/>
          <p14:tracePt t="14111" x="1079500" y="3505200"/>
          <p14:tracePt t="14125" x="1047750" y="3517900"/>
          <p14:tracePt t="14139" x="1022350" y="3524250"/>
          <p14:tracePt t="14160" x="1003300" y="3530600"/>
          <p14:tracePt t="14173" x="996950" y="3536950"/>
          <p14:tracePt t="14194" x="984250" y="3536950"/>
          <p14:tracePt t="14209" x="977900" y="3536950"/>
          <p14:tracePt t="14222" x="952500" y="3536950"/>
          <p14:tracePt t="14294" x="946150" y="3536950"/>
          <p14:tracePt t="14305" x="927100" y="3530600"/>
          <p14:tracePt t="14319" x="927100" y="3524250"/>
          <p14:tracePt t="14329" x="920750" y="3517900"/>
          <p14:tracePt t="14342" x="914400" y="3517900"/>
          <p14:tracePt t="14353" x="908050" y="3511550"/>
          <p14:tracePt t="14361" x="901700" y="3511550"/>
          <p14:tracePt t="14375" x="901700" y="3505200"/>
          <p14:tracePt t="14389" x="895350" y="3505200"/>
          <p14:tracePt t="14741" x="895350" y="3498850"/>
          <p14:tracePt t="14811" x="895350" y="3492500"/>
          <p14:tracePt t="14818" x="889000" y="3486150"/>
          <p14:tracePt t="15124" x="889000" y="3479800"/>
          <p14:tracePt t="15130" x="882650" y="3479800"/>
          <p14:tracePt t="15146" x="876300" y="3467100"/>
          <p14:tracePt t="15176" x="876300" y="3454400"/>
          <p14:tracePt t="15200" x="876300" y="3448050"/>
          <p14:tracePt t="15216" x="876300" y="3441700"/>
          <p14:tracePt t="15230" x="876300" y="3435350"/>
          <p14:tracePt t="15240" x="876300" y="3429000"/>
          <p14:tracePt t="15248" x="869950" y="3416300"/>
          <p14:tracePt t="15254" x="863600" y="3409950"/>
          <p14:tracePt t="15262" x="863600" y="3403600"/>
          <p14:tracePt t="15278" x="863600" y="3397250"/>
          <p14:tracePt t="15292" x="863600" y="3384550"/>
          <p14:tracePt t="15305" x="857250" y="3371850"/>
          <p14:tracePt t="15326" x="844550" y="3346450"/>
          <p14:tracePt t="15340" x="844550" y="3333750"/>
          <p14:tracePt t="15393" x="831850" y="3321050"/>
          <p14:tracePt t="15440" x="825500" y="3321050"/>
          <p14:tracePt t="15489" x="825500" y="3314700"/>
          <p14:tracePt t="15529" x="831850" y="3302000"/>
          <p14:tracePt t="15536" x="838200" y="3302000"/>
          <p14:tracePt t="15552" x="844550" y="3302000"/>
          <p14:tracePt t="15560" x="850900" y="3302000"/>
          <p14:tracePt t="15566" x="857250" y="3302000"/>
          <p14:tracePt t="15576" x="857250" y="3289300"/>
          <p14:tracePt t="15590" x="863600" y="3289300"/>
          <p14:tracePt t="15611" x="863600" y="3276600"/>
          <p14:tracePt t="15625" x="876300" y="3270250"/>
          <p14:tracePt t="15646" x="889000" y="3251200"/>
          <p14:tracePt t="15660" x="895350" y="3225800"/>
          <p14:tracePt t="15673" x="908050" y="3206750"/>
          <p14:tracePt t="15694" x="908050" y="3200400"/>
          <p14:tracePt t="15708" x="914400" y="3200400"/>
          <p14:tracePt t="15766" x="914400" y="3206750"/>
          <p14:tracePt t="15775" x="914400" y="3219450"/>
          <p14:tracePt t="15780" x="914400" y="3232150"/>
          <p14:tracePt t="15790" x="914400" y="3251200"/>
          <p14:tracePt t="15800" x="914400" y="3263900"/>
          <p14:tracePt t="15812" x="914400" y="3289300"/>
          <p14:tracePt t="15826" x="914400" y="3333750"/>
          <p14:tracePt t="15840" x="914400" y="3384550"/>
          <p14:tracePt t="15861" x="920750" y="3448050"/>
          <p14:tracePt t="15875" x="920750" y="3479800"/>
          <p14:tracePt t="15896" x="920750" y="3511550"/>
          <p14:tracePt t="15912" x="920750" y="3524250"/>
          <p14:tracePt t="15924" x="920750" y="3536950"/>
          <p14:tracePt t="15968" x="920750" y="3530600"/>
          <p14:tracePt t="15992" x="920750" y="3524250"/>
          <p14:tracePt t="15998" x="933450" y="3505200"/>
          <p14:tracePt t="16008" x="939800" y="3492500"/>
          <p14:tracePt t="16016" x="952500" y="3479800"/>
          <p14:tracePt t="16028" x="965200" y="3460750"/>
          <p14:tracePt t="16041" x="984250" y="3390900"/>
          <p14:tracePt t="16062" x="996950" y="3359150"/>
          <p14:tracePt t="16076" x="1009650" y="3314700"/>
          <p14:tracePt t="16090" x="1009650" y="3302000"/>
          <p14:tracePt t="16111" x="1009650" y="3289300"/>
          <p14:tracePt t="16126" x="1009650" y="3295650"/>
          <p14:tracePt t="16146" x="1009650" y="3321050"/>
          <p14:tracePt t="16160" x="984250" y="3384550"/>
          <p14:tracePt t="16173" x="984250" y="3416300"/>
          <p14:tracePt t="16194" x="946150" y="3479800"/>
          <p14:tracePt t="16209" x="933450" y="3517900"/>
          <p14:tracePt t="16229" x="927100" y="3543300"/>
          <p14:tracePt t="16243" x="927100" y="3549650"/>
          <p14:tracePt t="16287" x="927100" y="3536950"/>
          <p14:tracePt t="16296" x="927100" y="3530600"/>
          <p14:tracePt t="16305" x="927100" y="3517900"/>
          <p14:tracePt t="16312" x="927100" y="3505200"/>
          <p14:tracePt t="16326" x="927100" y="3498850"/>
          <p14:tracePt t="16340" x="933450" y="3467100"/>
          <p14:tracePt t="16361" x="939800" y="3422650"/>
          <p14:tracePt t="16375" x="946150" y="3397250"/>
          <p14:tracePt t="16396" x="952500" y="3371850"/>
          <p14:tracePt t="16410" x="958850" y="3359150"/>
          <p14:tracePt t="16423" x="958850" y="3346450"/>
          <p14:tracePt t="16444" x="965200" y="3333750"/>
          <p14:tracePt t="16512" x="965200" y="3340100"/>
          <p14:tracePt t="16520" x="958850" y="3340100"/>
          <p14:tracePt t="16522" x="958850" y="3352800"/>
          <p14:tracePt t="16536" x="952500" y="3371850"/>
          <p14:tracePt t="16544" x="952500" y="3384550"/>
          <p14:tracePt t="16562" x="927100" y="3422650"/>
          <p14:tracePt t="16576" x="914400" y="3448050"/>
          <p14:tracePt t="16590" x="914400" y="3454400"/>
          <p14:tracePt t="16611" x="908050" y="3467100"/>
          <p14:tracePt t="16947" x="901700" y="3467100"/>
          <p14:tracePt t="16978" x="882650" y="3467100"/>
          <p14:tracePt t="16994" x="889000" y="3467100"/>
          <p14:tracePt t="17000" x="882650" y="3460750"/>
          <p14:tracePt t="17016" x="882650" y="3454400"/>
          <p14:tracePt t="17030" x="869950" y="3448050"/>
          <p14:tracePt t="17048" x="876300" y="3448050"/>
          <p14:tracePt t="17235" x="876300" y="3454400"/>
          <p14:tracePt t="17258" x="882650" y="3454400"/>
          <p14:tracePt t="17264" x="889000" y="3454400"/>
          <p14:tracePt t="17270" x="882650" y="3454400"/>
          <p14:tracePt t="17280" x="869950" y="3454400"/>
          <p14:tracePt t="17291" x="869950" y="3460750"/>
          <p14:tracePt t="17328" x="857250" y="3460750"/>
          <p14:tracePt t="17336" x="844550" y="3460750"/>
          <p14:tracePt t="17347" x="838200" y="3460750"/>
          <p14:tracePt t="17361" x="838200" y="3467100"/>
          <p14:tracePt t="17376" x="838200" y="3473450"/>
          <p14:tracePt t="17396" x="838200" y="3479800"/>
          <p14:tracePt t="17424" x="838200" y="3486150"/>
          <p14:tracePt t="17529" x="838200" y="3498850"/>
          <p14:tracePt t="17544" x="831850" y="3498850"/>
          <p14:tracePt t="17552" x="831850" y="3511550"/>
          <p14:tracePt t="17568" x="825500" y="3511550"/>
          <p14:tracePt t="17638" x="825500" y="3517900"/>
          <p14:tracePt t="17673" x="819150" y="3517900"/>
          <p14:tracePt t="17688" x="819150" y="3530600"/>
          <p14:tracePt t="17712" x="812800" y="3530600"/>
          <p14:tracePt t="17745" x="806450" y="3530600"/>
          <p14:tracePt t="18001" x="812800" y="3530600"/>
          <p14:tracePt t="18002" x="819150" y="3530600"/>
          <p14:tracePt t="18008" x="838200" y="3530600"/>
          <p14:tracePt t="18016" x="844550" y="3530600"/>
          <p14:tracePt t="18028" x="850900" y="3530600"/>
          <p14:tracePt t="18041" x="882650" y="3530600"/>
          <p14:tracePt t="18062" x="901700" y="3530600"/>
          <p14:tracePt t="18076" x="908050" y="3530600"/>
          <p14:tracePt t="18097" x="939800" y="3530600"/>
          <p14:tracePt t="18111" x="965200" y="3530600"/>
          <p14:tracePt t="18125" x="977900" y="3530600"/>
          <p14:tracePt t="18145" x="1016000" y="3530600"/>
          <p14:tracePt t="18159" x="1035050" y="3530600"/>
          <p14:tracePt t="18181" x="1066800" y="3543300"/>
          <p14:tracePt t="18194" x="1111250" y="3556000"/>
          <p14:tracePt t="18208" x="1168400" y="3568700"/>
          <p14:tracePt t="18229" x="1270000" y="3587750"/>
          <p14:tracePt t="18243" x="1384300" y="3594100"/>
          <p14:tracePt t="18264" x="1549400" y="3594100"/>
          <p14:tracePt t="18278" x="1651000" y="3594100"/>
          <p14:tracePt t="18298" x="1778000" y="3594100"/>
          <p14:tracePt t="18312" x="1949450" y="3594100"/>
          <p14:tracePt t="18326" x="2133600" y="3594100"/>
          <p14:tracePt t="18347" x="2413000" y="3594100"/>
          <p14:tracePt t="18361" x="2495550" y="3594100"/>
          <p14:tracePt t="18382" x="2654300" y="3594100"/>
          <p14:tracePt t="18396" x="2806700" y="3587750"/>
          <p14:tracePt t="18409" x="2965450" y="3581400"/>
          <p14:tracePt t="18431" x="3105150" y="3568700"/>
          <p14:tracePt t="18444" x="3225800" y="3562350"/>
          <p14:tracePt t="18465" x="3314700" y="3556000"/>
          <p14:tracePt t="18480" x="3352800" y="3556000"/>
          <p14:tracePt t="18493" x="3371850" y="3556000"/>
          <p14:tracePt t="18514" x="3384550" y="3556000"/>
          <p14:tracePt t="18819" x="3384550" y="3549650"/>
          <p14:tracePt t="18842" x="3384550" y="3536950"/>
          <p14:tracePt t="18866" x="3397250" y="3536950"/>
          <p14:tracePt t="18889" x="3397250" y="3524250"/>
          <p14:tracePt t="18896" x="3409950" y="3524250"/>
          <p14:tracePt t="18912" x="3416300" y="3524250"/>
          <p14:tracePt t="18920" x="3435350" y="3524250"/>
          <p14:tracePt t="18936" x="3441700" y="3524250"/>
          <p14:tracePt t="18950" x="3448050" y="3511550"/>
          <p14:tracePt t="19155" x="3454400" y="3511550"/>
          <p14:tracePt t="19178" x="3460750" y="3511550"/>
          <p14:tracePt t="19224" x="3467100" y="3511550"/>
          <p14:tracePt t="19232" x="3467100" y="3505200"/>
          <p14:tracePt t="19238" x="3473450" y="3505200"/>
          <p14:tracePt t="19328" x="3479800" y="3498850"/>
          <p14:tracePt t="19342" x="3486150" y="3498850"/>
          <p14:tracePt t="19350" x="3492500" y="3498850"/>
          <p14:tracePt t="19352" x="3505200" y="3492500"/>
          <p14:tracePt t="19368" x="3511550" y="3492500"/>
          <p14:tracePt t="19382" x="3536950" y="3492500"/>
          <p14:tracePt t="19396" x="3543300" y="3492500"/>
          <p14:tracePt t="19409" x="3556000" y="3492500"/>
          <p14:tracePt t="19430" x="3562350" y="3492500"/>
          <p14:tracePt t="19448" x="3562350" y="3486150"/>
          <p14:tracePt t="19472" x="3562350" y="3479800"/>
          <p14:tracePt t="19488" x="3568700" y="3479800"/>
          <p14:tracePt t="19497" x="3581400" y="3479800"/>
          <p14:tracePt t="19514" x="3594100" y="3479800"/>
          <p14:tracePt t="19568" x="3600450" y="3479800"/>
          <p14:tracePt t="19761" x="3600450" y="3473450"/>
          <p14:tracePt t="19766" x="3600450" y="3467100"/>
          <p14:tracePt t="19777" x="3600450" y="3460750"/>
          <p14:tracePt t="19788" x="3600450" y="3454400"/>
          <p14:tracePt t="28289" x="3276600" y="3397250"/>
          <p14:tracePt t="28302" x="2413000" y="3575050"/>
          <p14:tracePt t="28304" x="1930400" y="3683000"/>
          <p14:tracePt t="28306" x="1695450" y="3740150"/>
          <p14:tracePt t="28319" x="1466850" y="3784600"/>
          <p14:tracePt t="28340" x="1225550" y="3790950"/>
          <p14:tracePt t="28354" x="1174750" y="3790950"/>
          <p14:tracePt t="28374" x="1098550" y="3797300"/>
          <p14:tracePt t="28388" x="1035050" y="3803650"/>
          <p14:tracePt t="28402" x="977900" y="3803650"/>
          <p14:tracePt t="28423" x="952500" y="3803650"/>
          <p14:tracePt t="28437" x="939800" y="3816350"/>
          <p14:tracePt t="28472" x="933450" y="3816350"/>
          <p14:tracePt t="28480" x="927100" y="3816350"/>
          <p14:tracePt t="28486" x="901700" y="3835400"/>
          <p14:tracePt t="28506" x="831850" y="3905250"/>
          <p14:tracePt t="28520" x="812800" y="3943350"/>
          <p14:tracePt t="28541" x="781050" y="4013200"/>
          <p14:tracePt t="28555" x="755650" y="4076700"/>
          <p14:tracePt t="28569" x="742950" y="4133850"/>
          <p14:tracePt t="28590" x="723900" y="4178300"/>
          <p14:tracePt t="28638" x="730250" y="4171950"/>
          <p14:tracePt t="28646" x="749300" y="4159250"/>
          <p14:tracePt t="28662" x="768350" y="4140200"/>
          <p14:tracePt t="28670" x="806450" y="4121150"/>
          <p14:tracePt t="28676" x="844550" y="4089400"/>
          <p14:tracePt t="28687" x="895350" y="4064000"/>
          <p14:tracePt t="28708" x="1009650" y="4025900"/>
          <p14:tracePt t="28722" x="1130300" y="3981450"/>
          <p14:tracePt t="28735" x="1238250" y="3956050"/>
          <p14:tracePt t="28757" x="1333500" y="3937000"/>
          <p14:tracePt t="28770" x="1422400" y="3917950"/>
          <p14:tracePt t="28791" x="1549400" y="3911600"/>
          <p14:tracePt t="28805" x="1682750" y="3911600"/>
          <p14:tracePt t="28819" x="1809750" y="3911600"/>
          <p14:tracePt t="28840" x="1968500" y="3886200"/>
          <p14:tracePt t="28854" x="2063750" y="3879850"/>
          <p14:tracePt t="28875" x="2101850" y="3879850"/>
          <p14:tracePt t="28888" x="2120900" y="3873500"/>
          <p14:tracePt t="28902" x="2133600" y="3867150"/>
          <p14:tracePt t="28923" x="2152650" y="3848100"/>
          <p14:tracePt t="28937" x="2171700" y="3822700"/>
          <p14:tracePt t="28958" x="2171700" y="3797300"/>
          <p14:tracePt t="28972" x="2178050" y="3771900"/>
          <p14:tracePt t="28986" x="2184400" y="3746500"/>
          <p14:tracePt t="29006" x="2184400" y="3721100"/>
          <p14:tracePt t="29022" x="2184400" y="3708400"/>
          <p14:tracePt t="29041" x="2203450" y="3676650"/>
          <p14:tracePt t="29055" x="2209800" y="3676650"/>
          <p14:tracePt t="29069" x="2228850" y="3657600"/>
          <p14:tracePt t="29090" x="2241550" y="3657600"/>
          <p14:tracePt t="29129" x="2235200" y="3657600"/>
          <p14:tracePt t="29142" x="2222500" y="3663950"/>
          <p14:tracePt t="29152" x="2203450" y="3670300"/>
          <p14:tracePt t="29158" x="2165350" y="3670300"/>
          <p14:tracePt t="29173" x="2146300" y="3670300"/>
          <p14:tracePt t="29187" x="2076450" y="3670300"/>
          <p14:tracePt t="29208" x="2025650" y="3670300"/>
          <p14:tracePt t="29228" x="2032000" y="3670300"/>
          <p14:tracePt t="29239" x="2051050" y="3663950"/>
          <p14:tracePt t="29257" x="2089150" y="3651250"/>
          <p14:tracePt t="29270" x="2159000" y="3638550"/>
          <p14:tracePt t="29291" x="2273300" y="3619500"/>
          <p14:tracePt t="29306" x="2368550" y="3600450"/>
          <p14:tracePt t="29319" x="2419350" y="3594100"/>
          <p14:tracePt t="29340" x="2425700" y="3594100"/>
          <p14:tracePt t="29368" x="2413000" y="3594100"/>
          <p14:tracePt t="29374" x="2381250" y="3594100"/>
          <p14:tracePt t="29388" x="2362200" y="3600450"/>
          <p14:tracePt t="29402" x="2311400" y="3606800"/>
          <p14:tracePt t="29423" x="2254250" y="3625850"/>
          <p14:tracePt t="29437" x="2241550" y="3625850"/>
          <p14:tracePt t="29458" x="2247900" y="3625850"/>
          <p14:tracePt t="29471" x="2279650" y="3613150"/>
          <p14:tracePt t="29486" x="2311400" y="3606800"/>
          <p14:tracePt t="29506" x="2393950" y="3594100"/>
          <p14:tracePt t="29520" x="2406650" y="3581400"/>
          <p14:tracePt t="29552" x="2400300" y="3581400"/>
          <p14:tracePt t="29560" x="2381250" y="3587750"/>
          <p14:tracePt t="29576" x="2355850" y="3594100"/>
          <p14:tracePt t="29590" x="2298700" y="3606800"/>
          <p14:tracePt t="29604" x="2273300" y="3606800"/>
          <p14:tracePt t="29625" x="2222500" y="3625850"/>
          <p14:tracePt t="29638" x="2216150" y="3632200"/>
          <p14:tracePt t="29703" x="2235200" y="3625850"/>
          <p14:tracePt t="29708" x="2241550" y="3619500"/>
          <p14:tracePt t="29718" x="2254250" y="3619500"/>
          <p14:tracePt t="29726" x="2266950" y="3613150"/>
          <p14:tracePt t="29735" x="2273300" y="3613150"/>
          <p14:tracePt t="29791" x="2266950" y="3613150"/>
          <p14:tracePt t="29800" x="2254250" y="3613150"/>
          <p14:tracePt t="29818" x="2241550" y="3613150"/>
          <p14:tracePt t="29824" x="2222500" y="3613150"/>
          <p14:tracePt t="29830" x="2197100" y="3613150"/>
          <p14:tracePt t="29840" x="2184400" y="3613150"/>
          <p14:tracePt t="29854" x="2165350" y="3613150"/>
          <p14:tracePt t="29874" x="2152650" y="3613150"/>
          <p14:tracePt t="29894" x="2159000" y="3613150"/>
          <p14:tracePt t="29910" x="2184400" y="3613150"/>
          <p14:tracePt t="29923" x="2260600" y="3606800"/>
          <p14:tracePt t="29937" x="2305050" y="3606800"/>
          <p14:tracePt t="29958" x="2362200" y="3606800"/>
          <p14:tracePt t="29972" x="2368550" y="3606800"/>
          <p14:tracePt t="29992" x="2368550" y="3613150"/>
          <p14:tracePt t="30008" x="2362200" y="3613150"/>
          <p14:tracePt t="30021" x="2343150" y="3613150"/>
          <p14:tracePt t="30041" x="2266950" y="3613150"/>
          <p14:tracePt t="30055" x="2235200" y="3613150"/>
          <p14:tracePt t="30076" x="2197100" y="3613150"/>
          <p14:tracePt t="30104" x="2216150" y="3613150"/>
          <p14:tracePt t="30112" x="2247900" y="3613150"/>
          <p14:tracePt t="30124" x="2286000" y="3600450"/>
          <p14:tracePt t="30138" x="2330450" y="3600450"/>
          <p14:tracePt t="30159" x="2381250" y="3600450"/>
          <p14:tracePt t="30173" x="2387600" y="3600450"/>
          <p14:tracePt t="30187" x="2393950" y="3600450"/>
          <p14:tracePt t="30429" x="2387600" y="3600450"/>
          <p14:tracePt t="30438" x="2381250" y="3600450"/>
          <p14:tracePt t="30451" x="2368550" y="3606800"/>
          <p14:tracePt t="30457" x="2355850" y="3613150"/>
          <p14:tracePt t="30472" x="2349500" y="3613150"/>
          <p14:tracePt t="30493" x="2330450" y="3619500"/>
          <p14:tracePt t="30507" x="2317750" y="3619500"/>
          <p14:tracePt t="30520" x="2298700" y="3619500"/>
          <p14:tracePt t="30541" x="2260600" y="3619500"/>
          <p14:tracePt t="30555" x="2197100" y="3619500"/>
          <p14:tracePt t="30576" x="2101850" y="3619500"/>
          <p14:tracePt t="30590" x="2044700" y="3619500"/>
          <p14:tracePt t="30604" x="1949450" y="3619500"/>
          <p14:tracePt t="30624" x="1905000" y="3619500"/>
          <p14:tracePt t="30638" x="1885950" y="3619500"/>
          <p14:tracePt t="30659" x="1866900" y="3619500"/>
          <p14:tracePt t="30673" x="1828800" y="3625850"/>
          <p14:tracePt t="30687" x="1797050" y="3632200"/>
          <p14:tracePt t="30708" x="1752600" y="3644900"/>
          <p14:tracePt t="30722" x="1689100" y="3657600"/>
          <p14:tracePt t="30743" x="1606550" y="3683000"/>
          <p14:tracePt t="30757" x="1574800" y="3695700"/>
          <p14:tracePt t="30770" x="1479550" y="3714750"/>
          <p14:tracePt t="30791" x="1308100" y="3765550"/>
          <p14:tracePt t="30805" x="1244600" y="3784600"/>
          <p14:tracePt t="30826" x="1123950" y="3854450"/>
          <p14:tracePt t="30840" x="984250" y="3886200"/>
          <p14:tracePt t="30854" x="869950" y="3911600"/>
          <p14:tracePt t="30874" x="819150" y="3943350"/>
          <p14:tracePt t="30888" x="781050" y="3975100"/>
          <p14:tracePt t="30909" x="755650" y="4032250"/>
          <p14:tracePt t="30923" x="755650" y="4044950"/>
          <p14:tracePt t="30937" x="736600" y="4070350"/>
          <p14:tracePt t="30958" x="723900" y="4108450"/>
          <p14:tracePt t="30972" x="717550" y="4114800"/>
          <p14:tracePt t="30993" x="717550" y="4127500"/>
          <p14:tracePt t="31007" x="717550" y="4140200"/>
          <p14:tracePt t="31020" x="717550" y="4146550"/>
          <p14:tracePt t="31042" x="723900" y="4159250"/>
          <p14:tracePt t="31055" x="736600" y="4178300"/>
          <p14:tracePt t="31076" x="749300" y="4178300"/>
          <p14:tracePt t="31090" x="774700" y="4191000"/>
          <p14:tracePt t="31110" x="819150" y="4191000"/>
          <p14:tracePt t="31124" x="869950" y="4191000"/>
          <p14:tracePt t="31138" x="901700" y="4184650"/>
          <p14:tracePt t="31159" x="990600" y="4159250"/>
          <p14:tracePt t="31173" x="1047750" y="4146550"/>
          <p14:tracePt t="31194" x="1117600" y="4133850"/>
          <p14:tracePt t="31208" x="1168400" y="4127500"/>
          <p14:tracePt t="31222" x="1193800" y="4127500"/>
          <p14:tracePt t="31243" x="1206500" y="4127500"/>
          <p14:tracePt t="31256" x="1212850" y="4127500"/>
          <p14:tracePt t="31277" x="1225550" y="4127500"/>
          <p14:tracePt t="31291" x="1231900" y="4127500"/>
          <p14:tracePt t="31316" x="1238250" y="4127500"/>
          <p14:tracePt t="31401" x="1244600" y="4127500"/>
          <p14:tracePt t="31498" x="1250950" y="4127500"/>
          <p14:tracePt t="31512" x="1257300" y="4127500"/>
          <p14:tracePt t="31514" x="1263650" y="4121150"/>
          <p14:tracePt t="31520" x="1270000" y="4121150"/>
          <p14:tracePt t="31527" x="1276350" y="4121150"/>
          <p14:tracePt t="31541" x="1282700" y="4114800"/>
          <p14:tracePt t="32525" x="1295400" y="4108450"/>
          <p14:tracePt t="32536" x="1301750" y="4108450"/>
          <p14:tracePt t="32548" x="1308100" y="4102100"/>
          <p14:tracePt t="32554" x="1314450" y="4102100"/>
          <p14:tracePt t="32574" x="1320800" y="4102100"/>
          <p14:tracePt t="32606" x="1327150" y="4102100"/>
          <p14:tracePt t="32612" x="1333500" y="4095750"/>
          <p14:tracePt t="32632" x="1339850" y="4095750"/>
          <p14:tracePt t="32672" x="1352550" y="4095750"/>
          <p14:tracePt t="32678" x="1358900" y="4095750"/>
          <p14:tracePt t="32694" x="1371600" y="4089400"/>
          <p14:tracePt t="32702" x="1377950" y="4089400"/>
          <p14:tracePt t="32708" x="1384300" y="4083050"/>
          <p14:tracePt t="32728" x="1416050" y="4083050"/>
          <p14:tracePt t="32742" x="1416050" y="4076700"/>
          <p14:tracePt t="32756" x="1441450" y="4070350"/>
          <p14:tracePt t="32777" x="1498600" y="4064000"/>
          <p14:tracePt t="32791" x="1543050" y="4051300"/>
          <p14:tracePt t="32812" x="1581150" y="4051300"/>
          <p14:tracePt t="32826" x="1644650" y="4051300"/>
          <p14:tracePt t="32839" x="1701800" y="4051300"/>
          <p14:tracePt t="32860" x="1752600" y="4051300"/>
          <p14:tracePt t="32874" x="1822450" y="4051300"/>
          <p14:tracePt t="32895" x="1905000" y="4051300"/>
          <p14:tracePt t="32909" x="1924050" y="4051300"/>
          <p14:tracePt t="32923" x="1974850" y="4051300"/>
          <p14:tracePt t="32944" x="2076450" y="4051300"/>
          <p14:tracePt t="32958" x="2146300" y="4051300"/>
          <p14:tracePt t="32979" x="2203450" y="4051300"/>
          <p14:tracePt t="32992" x="2266950" y="4051300"/>
          <p14:tracePt t="33006" x="2305050" y="4044950"/>
          <p14:tracePt t="33027" x="2311400" y="4044950"/>
          <p14:tracePt t="33042" x="2317750" y="4044950"/>
          <p14:tracePt t="33953" x="2330450" y="4038600"/>
          <p14:tracePt t="33970" x="2324100" y="4038600"/>
          <p14:tracePt t="33976" x="2324100" y="4044950"/>
          <p14:tracePt t="33982" x="2317750" y="4044950"/>
          <p14:tracePt t="33993" x="2311400" y="4044950"/>
          <p14:tracePt t="34013" x="2286000" y="4051300"/>
          <p14:tracePt t="34027" x="2279650" y="4051300"/>
          <p14:tracePt t="34043" x="2260600" y="4057650"/>
          <p14:tracePt t="34062" x="2241550" y="4064000"/>
          <p14:tracePt t="34076" x="2235200" y="4064000"/>
          <p14:tracePt t="34096" x="2216150" y="4064000"/>
          <p14:tracePt t="34111" x="2209800" y="4064000"/>
          <p14:tracePt t="34124" x="2203450" y="4064000"/>
          <p14:tracePt t="34145" x="2190750" y="4064000"/>
          <p14:tracePt t="34159" x="2184400" y="4064000"/>
          <p14:tracePt t="34180" x="2178050" y="4064000"/>
          <p14:tracePt t="34198" x="2178050" y="4057650"/>
          <p14:tracePt t="34207" x="2178050" y="4051300"/>
          <p14:tracePt t="34228" x="2178050" y="4025900"/>
          <p14:tracePt t="34242" x="2203450" y="4013200"/>
          <p14:tracePt t="34263" x="2254250" y="3994150"/>
          <p14:tracePt t="34277" x="2432050" y="3943350"/>
          <p14:tracePt t="34291" x="2501900" y="3924300"/>
          <p14:tracePt t="34312" x="2673350" y="3905250"/>
          <p14:tracePt t="34326" x="2698750" y="3911600"/>
          <p14:tracePt t="34347" x="2711450" y="3943350"/>
          <p14:tracePt t="34360" x="2717800" y="3975100"/>
          <p14:tracePt t="34374" x="2717800" y="4019550"/>
          <p14:tracePt t="34395" x="2717800" y="4044950"/>
          <p14:tracePt t="34409" x="2705100" y="4070350"/>
          <p14:tracePt t="34430" x="2679700" y="4076700"/>
          <p14:tracePt t="34444" x="2654300" y="4083050"/>
          <p14:tracePt t="34458" x="2647950" y="4083050"/>
          <p14:tracePt t="34478" x="2635250" y="4083050"/>
          <p14:tracePt t="34535" x="2647950" y="4083050"/>
          <p14:tracePt t="34536" x="2660650" y="4083050"/>
          <p14:tracePt t="34552" x="2667000" y="4083050"/>
          <p14:tracePt t="34560" x="2673350" y="4083050"/>
          <p14:tracePt t="34622" x="2679700" y="4083050"/>
          <p14:tracePt t="34673" x="2679700" y="4089400"/>
          <p14:tracePt t="34680" x="2679700" y="4095750"/>
          <p14:tracePt t="34702" x="2679700" y="4102100"/>
          <p14:tracePt t="34750" x="2679700" y="4114800"/>
          <p14:tracePt t="34822" x="2692400" y="4121150"/>
          <p14:tracePt t="34848" x="2705100" y="4121150"/>
          <p14:tracePt t="34854" x="2711450" y="4121150"/>
          <p14:tracePt t="34865" x="2730500" y="4127500"/>
          <p14:tracePt t="34872" x="2743200" y="4127500"/>
          <p14:tracePt t="34878" x="2755900" y="4127500"/>
          <p14:tracePt t="34895" x="2781300" y="4127500"/>
          <p14:tracePt t="34909" x="2800350" y="4127500"/>
          <p14:tracePt t="34930" x="2857500" y="4121150"/>
          <p14:tracePt t="34944" x="2933700" y="4095750"/>
          <p14:tracePt t="34958" x="2952750" y="4095750"/>
          <p14:tracePt t="34978" x="2971800" y="4083050"/>
          <p14:tracePt t="34993" x="2997200" y="4076700"/>
          <p14:tracePt t="35013" x="3028950" y="4070350"/>
          <p14:tracePt t="35027" x="3067050" y="4070350"/>
          <p14:tracePt t="35041" x="3117850" y="4057650"/>
          <p14:tracePt t="35062" x="3168650" y="4044950"/>
          <p14:tracePt t="35078" x="3175000" y="4044950"/>
          <p14:tracePt t="35213" x="3168650" y="4044950"/>
          <p14:tracePt t="35222" x="3143250" y="4044950"/>
          <p14:tracePt t="35242" x="3022600" y="4044950"/>
          <p14:tracePt t="35249" x="2997200" y="4044950"/>
          <p14:tracePt t="35263" x="2882900" y="4044950"/>
          <p14:tracePt t="35277" x="2863850" y="4044950"/>
          <p14:tracePt t="35318" x="2870200" y="4044950"/>
          <p14:tracePt t="35334" x="2889250" y="4044950"/>
          <p14:tracePt t="35342" x="2914650" y="4044950"/>
          <p14:tracePt t="35348" x="2946400" y="4044950"/>
          <p14:tracePt t="35360" x="2965450" y="4044950"/>
          <p14:tracePt t="35381" x="3009900" y="4044950"/>
          <p14:tracePt t="35395" x="3041650" y="4044950"/>
          <p14:tracePt t="35409" x="3073400" y="4044950"/>
          <p14:tracePt t="35430" x="3086100" y="4044950"/>
          <p14:tracePt t="35444" x="3092450" y="4044950"/>
          <p14:tracePt t="35464" x="3111500" y="4038600"/>
          <p14:tracePt t="35478" x="3149600" y="4038600"/>
          <p14:tracePt t="35492" x="3187700" y="4038600"/>
          <p14:tracePt t="35513" x="3219450" y="4038600"/>
          <p14:tracePt t="35527" x="3238500" y="4038600"/>
          <p14:tracePt t="35548" x="3251200" y="4038600"/>
          <p14:tracePt t="35562" x="3257550" y="4038600"/>
          <p14:tracePt t="35590" x="3263900" y="4038600"/>
          <p14:tracePt t="35606" x="3270250" y="4038600"/>
          <p14:tracePt t="35612" x="3289300" y="4044950"/>
          <p14:tracePt t="36479" x="3289300" y="4051300"/>
          <p14:tracePt t="36502" x="3289300" y="4057650"/>
          <p14:tracePt t="36640" x="3295650" y="4057650"/>
          <p14:tracePt t="36688" x="3302000" y="4057650"/>
          <p14:tracePt t="36694" x="3308350" y="4057650"/>
          <p14:tracePt t="36710" x="3321050" y="4057650"/>
          <p14:tracePt t="36718" x="3333750" y="4057650"/>
          <p14:tracePt t="36724" x="3352800" y="4057650"/>
          <p14:tracePt t="36734" x="3365500" y="4057650"/>
          <p14:tracePt t="36742" x="3378200" y="4057650"/>
          <p14:tracePt t="36764" x="3390900" y="4057650"/>
          <p14:tracePt t="36777" x="3397250" y="4057650"/>
          <p14:tracePt t="36798" x="3409950" y="4064000"/>
          <p14:tracePt t="36854" x="3403600" y="4064000"/>
          <p14:tracePt t="36868" x="3371850" y="4051300"/>
          <p14:tracePt t="36878" x="3352800" y="4044950"/>
          <p14:tracePt t="36888" x="3340100" y="4038600"/>
          <p14:tracePt t="36894" x="3327400" y="4025900"/>
          <p14:tracePt t="36916" x="3314700" y="4025900"/>
          <p14:tracePt t="36940" x="3314700" y="4019550"/>
          <p14:tracePt t="36958" x="3321050" y="4013200"/>
          <p14:tracePt t="36974" x="3333750" y="4000500"/>
          <p14:tracePt t="36982" x="3340100" y="4000500"/>
          <p14:tracePt t="36984" x="3346450" y="4000500"/>
          <p14:tracePt t="37000" x="3365500" y="3987800"/>
          <p14:tracePt t="37013" x="3390900" y="3987800"/>
          <p14:tracePt t="37027" x="3397250" y="3987800"/>
          <p14:tracePt t="37048" x="3416300" y="3987800"/>
          <p14:tracePt t="37217" x="3422650" y="3987800"/>
          <p14:tracePt t="37385" x="3422650" y="3994150"/>
          <p14:tracePt t="37415" x="3429000" y="3994150"/>
          <p14:tracePt t="37432" x="3429000" y="4006850"/>
          <p14:tracePt t="37438" x="3435350" y="4006850"/>
          <p14:tracePt t="37462" x="3441700" y="4013200"/>
          <p14:tracePt t="37487" x="3448050" y="4013200"/>
          <p14:tracePt t="37493" x="3454400" y="4019550"/>
          <p14:tracePt t="37512" x="3467100" y="4019550"/>
          <p14:tracePt t="37518" x="3479800" y="4032250"/>
          <p14:tracePt t="37540" x="3492500" y="4032250"/>
          <p14:tracePt t="37550" x="3505200" y="4032250"/>
          <p14:tracePt t="37558" x="3517900" y="4032250"/>
          <p14:tracePt t="37574" x="3530600" y="4032250"/>
          <p14:tracePt t="37583" x="3543300" y="4032250"/>
          <p14:tracePt t="37596" x="3549650" y="4032250"/>
          <p14:tracePt t="37610" x="3594100" y="4044950"/>
          <p14:tracePt t="37631" x="3644900" y="4044950"/>
          <p14:tracePt t="37645" x="3663950" y="4044950"/>
          <p14:tracePt t="37666" x="3721100" y="4044950"/>
          <p14:tracePt t="37680" x="3740150" y="4038600"/>
          <p14:tracePt t="37694" x="3752850" y="4038600"/>
          <p14:tracePt t="37714" x="3759200" y="4038600"/>
          <p14:tracePt t="37728" x="3771900" y="4038600"/>
          <p14:tracePt t="54763" x="3263900" y="4000500"/>
          <p14:tracePt t="54774" x="2501900" y="4140200"/>
          <p14:tracePt t="54784" x="2260600" y="4197350"/>
          <p14:tracePt t="54790" x="2222500" y="4210050"/>
          <p14:tracePt t="54800" x="2254250" y="4210050"/>
          <p14:tracePt t="54814" x="2311400" y="4197350"/>
          <p14:tracePt t="54832" x="2444750" y="4152900"/>
          <p14:tracePt t="54846" x="2565400" y="4127500"/>
          <p14:tracePt t="54860" x="2628900" y="4114800"/>
          <p14:tracePt t="54881" x="2679700" y="4095750"/>
          <p14:tracePt t="54916" x="2673350" y="4095750"/>
          <p14:tracePt t="54933" x="2641600" y="4108450"/>
          <p14:tracePt t="54942" x="2628900" y="4114800"/>
          <p14:tracePt t="54948" x="2584450" y="4140200"/>
          <p14:tracePt t="54964" x="2540000" y="4159250"/>
          <p14:tracePt t="54978" x="2444750" y="4197350"/>
          <p14:tracePt t="54999" x="2381250" y="4222750"/>
          <p14:tracePt t="55067" x="2393950" y="4222750"/>
          <p14:tracePt t="55084" x="2393950" y="4216400"/>
          <p14:tracePt t="55100" x="2406650" y="4216400"/>
          <p14:tracePt t="55151" x="2400300" y="4216400"/>
          <p14:tracePt t="55158" x="2387600" y="4216400"/>
          <p14:tracePt t="55174" x="2368550" y="4216400"/>
          <p14:tracePt t="55182" x="2343150" y="4216400"/>
          <p14:tracePt t="55188" x="2311400" y="4216400"/>
          <p14:tracePt t="55198" x="2292350" y="4216400"/>
          <p14:tracePt t="55214" x="2266950" y="4216400"/>
          <p14:tracePt t="55228" x="2254250" y="4216400"/>
          <p14:tracePt t="55270" x="2241550" y="4216400"/>
          <p14:tracePt t="55284" x="2241550" y="4210050"/>
          <p14:tracePt t="55302" x="2228850" y="4210050"/>
          <p14:tracePt t="55366" x="2235200" y="4197350"/>
          <p14:tracePt t="55374" x="2247900" y="4197350"/>
          <p14:tracePt t="55390" x="2260600" y="4191000"/>
          <p14:tracePt t="55404" x="2273300" y="4191000"/>
          <p14:tracePt t="55412" x="2279650" y="4191000"/>
          <p14:tracePt t="55420" x="2286000" y="4191000"/>
          <p14:tracePt t="55430" x="2298700" y="4184650"/>
          <p14:tracePt t="55450" x="2324100" y="4184650"/>
          <p14:tracePt t="55464" x="2336800" y="4178300"/>
          <p14:tracePt t="55559" x="2343150" y="4178300"/>
          <p14:tracePt t="56535" x="2336800" y="4178300"/>
          <p14:tracePt t="56551" x="2305050" y="4178300"/>
          <p14:tracePt t="56552" x="2266950" y="4178300"/>
          <p14:tracePt t="56558" x="2235200" y="4178300"/>
          <p14:tracePt t="56561" x="2197100" y="4178300"/>
          <p14:tracePt t="56582" x="2070100" y="4178300"/>
          <p14:tracePt t="56596" x="2038350" y="4178300"/>
          <p14:tracePt t="56617" x="1924050" y="4178300"/>
          <p14:tracePt t="56631" x="1816100" y="4178300"/>
          <p14:tracePt t="56652" x="1689100" y="4178300"/>
          <p14:tracePt t="56665" x="1517650" y="4178300"/>
          <p14:tracePt t="56679" x="1327150" y="4178300"/>
          <p14:tracePt t="56700" x="1155700" y="4159250"/>
          <p14:tracePt t="56714" x="984250" y="4121150"/>
          <p14:tracePt t="56735" x="685800" y="4038600"/>
          <p14:tracePt t="56749" x="603250" y="4013200"/>
          <p14:tracePt t="56763" x="400050" y="3962400"/>
          <p14:tracePt t="56784" x="107950" y="3886200"/>
          <p14:tracePt t="56797" x="19050" y="38608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Sanitise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E27D0-B193-1FB5-561C-5DF3AE2B4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3555"/>
            <a:ext cx="9144000" cy="28508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62DB5F-24FD-D3BA-2BF0-E4DAB3778E76}"/>
              </a:ext>
            </a:extLst>
          </p:cNvPr>
          <p:cNvSpPr txBox="1"/>
          <p:nvPr/>
        </p:nvSpPr>
        <p:spPr>
          <a:xfrm>
            <a:off x="1409700" y="5638800"/>
            <a:ext cx="6629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https://www.w3schools.com/php/filter_sanitize_string.asp</a:t>
            </a:r>
            <a:endParaRPr lang="en-GB" dirty="0"/>
          </a:p>
          <a:p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7C9B154-313B-A7A1-B89F-FF05516BF2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555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72"/>
    </mc:Choice>
    <mc:Fallback>
      <p:transition spd="slow" advTm="2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97" x="69850" y="2800350"/>
          <p14:tracePt t="1799" x="139700" y="2806700"/>
          <p14:tracePt t="1813" x="190500" y="2813050"/>
          <p14:tracePt t="1833" x="285750" y="2832100"/>
          <p14:tracePt t="1847" x="368300" y="2870200"/>
          <p14:tracePt t="1868" x="469900" y="2927350"/>
          <p14:tracePt t="1882" x="596900" y="2971800"/>
          <p14:tracePt t="1895" x="774700" y="3022600"/>
          <p14:tracePt t="1916" x="965200" y="3041650"/>
          <p14:tracePt t="1930" x="1136650" y="3048000"/>
          <p14:tracePt t="1951" x="1212850" y="3073400"/>
          <p14:tracePt t="1965" x="1200150" y="3073400"/>
          <p14:tracePt t="2346" x="1200150" y="3079750"/>
          <p14:tracePt t="2353" x="1200150" y="3111500"/>
          <p14:tracePt t="2367" x="1200150" y="3130550"/>
          <p14:tracePt t="2374" x="1225550" y="3162300"/>
          <p14:tracePt t="2382" x="1238250" y="3194050"/>
          <p14:tracePt t="2395" x="1263650" y="3213100"/>
          <p14:tracePt t="2416" x="1308100" y="3308350"/>
          <p14:tracePt t="2430" x="1314450" y="3352800"/>
          <p14:tracePt t="2451" x="1320800" y="3409950"/>
          <p14:tracePt t="2465" x="1333500" y="3441700"/>
          <p14:tracePt t="2486" x="1358900" y="3486150"/>
          <p14:tracePt t="2500" x="1371600" y="3498850"/>
          <p14:tracePt t="2513" x="1384300" y="3505200"/>
          <p14:tracePt t="2534" x="1403350" y="3524250"/>
          <p14:tracePt t="2548" x="1422400" y="3536950"/>
          <p14:tracePt t="2569" x="1435100" y="3549650"/>
          <p14:tracePt t="2630" x="1447800" y="3556000"/>
          <p14:tracePt t="2700" x="1454150" y="3556000"/>
          <p14:tracePt t="2708" x="1454150" y="3543300"/>
          <p14:tracePt t="2728" x="1466850" y="3536950"/>
          <p14:tracePt t="2735" x="1473200" y="3524250"/>
          <p14:tracePt t="2737" x="1479550" y="3511550"/>
          <p14:tracePt t="2757" x="1485900" y="3498850"/>
          <p14:tracePt t="2764" x="1485900" y="3492500"/>
          <p14:tracePt t="2784" x="1498600" y="3486150"/>
          <p14:tracePt t="2798" x="1498600" y="3479800"/>
          <p14:tracePt t="2819" x="1498600" y="3473450"/>
          <p14:tracePt t="2833" x="1498600" y="3460750"/>
          <p14:tracePt t="2846" x="1498600" y="3454400"/>
          <p14:tracePt t="2867" x="1498600" y="3448050"/>
          <p14:tracePt t="2882" x="1498600" y="3441700"/>
          <p14:tracePt t="2902" x="1498600" y="3429000"/>
          <p14:tracePt t="2917" x="1498600" y="3422650"/>
          <p14:tracePt t="2930" x="1498600" y="3416300"/>
          <p14:tracePt t="2951" x="1498600" y="3409950"/>
          <p14:tracePt t="2965" x="1498600" y="3403600"/>
          <p14:tracePt t="2986" x="1498600" y="3397250"/>
          <p14:tracePt t="2999" x="1498600" y="3390900"/>
          <p14:tracePt t="3013" x="1498600" y="3384550"/>
          <p14:tracePt t="3034" x="1504950" y="3378200"/>
          <p14:tracePt t="3048" x="1511300" y="3365500"/>
          <p14:tracePt t="3069" x="1517650" y="3352800"/>
          <p14:tracePt t="3083" x="1517650" y="3340100"/>
          <p14:tracePt t="3097" x="1517650" y="3333750"/>
          <p14:tracePt t="3118" x="1524000" y="3270250"/>
          <p14:tracePt t="3132" x="1530350" y="3244850"/>
          <p14:tracePt t="3152" x="1555750" y="3162300"/>
          <p14:tracePt t="3166" x="1555750" y="3092450"/>
          <p14:tracePt t="3180" x="1555750" y="3054350"/>
          <p14:tracePt t="3201" x="1555750" y="2959100"/>
          <p14:tracePt t="3215" x="1562100" y="2914650"/>
          <p14:tracePt t="3236" x="1593850" y="2863850"/>
          <p14:tracePt t="3250" x="1631950" y="2806700"/>
          <p14:tracePt t="3263" x="1657350" y="2768600"/>
          <p14:tracePt t="3284" x="1670050" y="2736850"/>
          <p14:tracePt t="3298" x="1670050" y="2711450"/>
          <p14:tracePt t="3319" x="1670050" y="2667000"/>
          <p14:tracePt t="3333" x="1670050" y="2641600"/>
          <p14:tracePt t="3347" x="1682750" y="2603500"/>
          <p14:tracePt t="3368" x="1682750" y="2552700"/>
          <p14:tracePt t="3382" x="1663700" y="2527300"/>
          <p14:tracePt t="3402" x="1657350" y="2482850"/>
          <p14:tracePt t="3416" x="1657350" y="2451100"/>
          <p14:tracePt t="3430" x="1651000" y="2425700"/>
          <p14:tracePt t="3451" x="1638300" y="2368550"/>
          <p14:tracePt t="3465" x="1631950" y="2324100"/>
          <p14:tracePt t="3486" x="1631950" y="2279650"/>
          <p14:tracePt t="3500" x="1644650" y="2266950"/>
          <p14:tracePt t="3513" x="1644650" y="2241550"/>
          <p14:tracePt t="3534" x="1619250" y="2222500"/>
          <p14:tracePt t="3548" x="1612900" y="2216150"/>
          <p14:tracePt t="3569" x="1600200" y="2197100"/>
          <p14:tracePt t="3583" x="1581150" y="2197100"/>
          <p14:tracePt t="3597" x="1549400" y="2184400"/>
          <p14:tracePt t="3618" x="1524000" y="2184400"/>
          <p14:tracePt t="3632" x="1511300" y="2184400"/>
          <p14:tracePt t="3652" x="1498600" y="2184400"/>
          <p14:tracePt t="3666" x="1492250" y="2184400"/>
          <p14:tracePt t="3813" x="1498600" y="2184400"/>
          <p14:tracePt t="3820" x="1504950" y="2184400"/>
          <p14:tracePt t="3829" x="1517650" y="2184400"/>
          <p14:tracePt t="3837" x="1530350" y="2184400"/>
          <p14:tracePt t="3847" x="1543050" y="2171700"/>
          <p14:tracePt t="3868" x="1606550" y="2159000"/>
          <p14:tracePt t="3882" x="1625600" y="2159000"/>
          <p14:tracePt t="3902" x="1682750" y="2159000"/>
          <p14:tracePt t="3916" x="1701800" y="2159000"/>
          <p14:tracePt t="3937" x="1727200" y="2159000"/>
          <p14:tracePt t="3951" x="1733550" y="2159000"/>
          <p14:tracePt t="4030" x="1727200" y="2159000"/>
          <p14:tracePt t="4046" x="1695450" y="2159000"/>
          <p14:tracePt t="4053" x="1676400" y="2159000"/>
          <p14:tracePt t="4055" x="1651000" y="2159000"/>
          <p14:tracePt t="4069" x="1612900" y="2159000"/>
          <p14:tracePt t="4083" x="1524000" y="2159000"/>
          <p14:tracePt t="4104" x="1441450" y="2171700"/>
          <p14:tracePt t="4118" x="1428750" y="2171700"/>
          <p14:tracePt t="4131" x="1422400" y="2171700"/>
          <p14:tracePt t="4166" x="1428750" y="2171700"/>
          <p14:tracePt t="4173" x="1441450" y="2184400"/>
          <p14:tracePt t="4189" x="1466850" y="2190750"/>
          <p14:tracePt t="4201" x="1517650" y="2197100"/>
          <p14:tracePt t="4215" x="1536700" y="2197100"/>
          <p14:tracePt t="4236" x="1606550" y="2197100"/>
          <p14:tracePt t="4249" x="1663700" y="2197100"/>
          <p14:tracePt t="4270" x="1689100" y="2197100"/>
          <p14:tracePt t="4318" x="1682750" y="2197100"/>
          <p14:tracePt t="4333" x="1670050" y="2197100"/>
          <p14:tracePt t="4341" x="1638300" y="2197100"/>
          <p14:tracePt t="4347" x="1619250" y="2197100"/>
          <p14:tracePt t="4358" x="1606550" y="2197100"/>
          <p14:tracePt t="4368" x="1581150" y="2197100"/>
          <p14:tracePt t="4382" x="1568450" y="2197100"/>
          <p14:tracePt t="4403" x="1568450" y="2203450"/>
          <p14:tracePt t="4416" x="1562100" y="2203450"/>
          <p14:tracePt t="4437" x="1562100" y="2209800"/>
          <p14:tracePt t="4451" x="1574800" y="2209800"/>
          <p14:tracePt t="4465" x="1625600" y="2209800"/>
          <p14:tracePt t="4486" x="1739900" y="2209800"/>
          <p14:tracePt t="4500" x="1771650" y="2209800"/>
          <p14:tracePt t="4521" x="1866900" y="2203450"/>
          <p14:tracePt t="4534" x="1879600" y="2203450"/>
          <p14:tracePt t="4574" x="1873250" y="2203450"/>
          <p14:tracePt t="4589" x="1841500" y="2203450"/>
          <p14:tracePt t="4597" x="1816100" y="2203450"/>
          <p14:tracePt t="4605" x="1797050" y="2203450"/>
          <p14:tracePt t="4618" x="1771650" y="2203450"/>
          <p14:tracePt t="4631" x="1752600" y="2203450"/>
          <p14:tracePt t="4653" x="1746250" y="2203450"/>
          <p14:tracePt t="4756" x="1752600" y="2203450"/>
          <p14:tracePt t="4765" x="1758950" y="2203450"/>
          <p14:tracePt t="4864" x="1758950" y="2209800"/>
          <p14:tracePt t="4888" x="1746250" y="2222500"/>
          <p14:tracePt t="4893" x="1739900" y="2222500"/>
          <p14:tracePt t="4895" x="1727200" y="2222500"/>
          <p14:tracePt t="4909" x="1701800" y="2235200"/>
          <p14:tracePt t="4917" x="1682750" y="2241550"/>
          <p14:tracePt t="4937" x="1644650" y="2247900"/>
          <p14:tracePt t="4951" x="1631950" y="2254250"/>
          <p14:tracePt t="4965" x="1606550" y="2260600"/>
          <p14:tracePt t="4985" x="1593850" y="2266950"/>
          <p14:tracePt t="5000" x="1581150" y="2266950"/>
          <p14:tracePt t="5029" x="1574800" y="2273300"/>
          <p14:tracePt t="5056" x="1574800" y="2279650"/>
          <p14:tracePt t="5061" x="1574800" y="2286000"/>
          <p14:tracePt t="5077" x="1574800" y="2292350"/>
          <p14:tracePt t="5085" x="1568450" y="2292350"/>
          <p14:tracePt t="5104" x="1562100" y="2311400"/>
          <p14:tracePt t="5118" x="1549400" y="2330450"/>
          <p14:tracePt t="5131" x="1549400" y="2349500"/>
          <p14:tracePt t="5152" x="1549400" y="2432050"/>
          <p14:tracePt t="5166" x="1549400" y="2482850"/>
          <p14:tracePt t="5187" x="1536700" y="2597150"/>
          <p14:tracePt t="5201" x="1536700" y="2641600"/>
          <p14:tracePt t="5215" x="1524000" y="2730500"/>
          <p14:tracePt t="5236" x="1492250" y="2851150"/>
          <p14:tracePt t="5249" x="1485900" y="2889250"/>
          <p14:tracePt t="5270" x="1473200" y="2940050"/>
          <p14:tracePt t="5284" x="1466850" y="2971800"/>
          <p14:tracePt t="5305" x="1466850" y="3003550"/>
          <p14:tracePt t="5319" x="1485900" y="3054350"/>
          <p14:tracePt t="5333" x="1485900" y="3092450"/>
          <p14:tracePt t="5354" x="1485900" y="3136900"/>
          <p14:tracePt t="5368" x="1492250" y="3155950"/>
          <p14:tracePt t="5389" x="1498600" y="3194050"/>
          <p14:tracePt t="5403" x="1504950" y="3232150"/>
          <p14:tracePt t="5416" x="1511300" y="3257550"/>
          <p14:tracePt t="5437" x="1504950" y="3314700"/>
          <p14:tracePt t="5451" x="1504950" y="3384550"/>
          <p14:tracePt t="5472" x="1504950" y="3422650"/>
          <p14:tracePt t="5486" x="1504950" y="3467100"/>
          <p14:tracePt t="5499" x="1504950" y="3492500"/>
          <p14:tracePt t="5521" x="1492250" y="3530600"/>
          <p14:tracePt t="5534" x="1473200" y="3556000"/>
          <p14:tracePt t="5555" x="1454150" y="3581400"/>
          <p14:tracePt t="5569" x="1435100" y="3600450"/>
          <p14:tracePt t="5583" x="1422400" y="3606800"/>
          <p14:tracePt t="5604" x="1416050" y="3606800"/>
          <p14:tracePt t="5716" x="1428750" y="3606800"/>
          <p14:tracePt t="5734" x="1441450" y="3606800"/>
          <p14:tracePt t="5735" x="1454150" y="3606800"/>
          <p14:tracePt t="5749" x="1454150" y="3600450"/>
          <p14:tracePt t="5944" x="1454150" y="3594100"/>
          <p14:tracePt t="5951" x="1454150" y="3587750"/>
          <p14:tracePt t="5967" x="1454150" y="3581400"/>
          <p14:tracePt t="5973" x="1454150" y="3575050"/>
          <p14:tracePt t="5998" x="1454150" y="3568700"/>
          <p14:tracePt t="6021" x="1454150" y="3556000"/>
          <p14:tracePt t="6027" x="1466850" y="3556000"/>
          <p14:tracePt t="6038" x="1466850" y="3543300"/>
          <p14:tracePt t="6061" x="1466850" y="3536950"/>
          <p14:tracePt t="6069" x="1466850" y="3530600"/>
          <p14:tracePt t="6100" x="1466850" y="3524250"/>
          <p14:tracePt t="6118" x="1466850" y="3517900"/>
          <p14:tracePt t="6123" x="1466850" y="3511550"/>
          <p14:tracePt t="6138" x="1473200" y="3505200"/>
          <p14:tracePt t="6152" x="1473200" y="3498850"/>
          <p14:tracePt t="6166" x="1485900" y="3486150"/>
          <p14:tracePt t="6189" x="1485900" y="3479800"/>
          <p14:tracePt t="6205" x="1485900" y="3473450"/>
          <p14:tracePt t="6221" x="1492250" y="3467100"/>
          <p14:tracePt t="6235" x="1492250" y="3460750"/>
          <p14:tracePt t="6253" x="1492250" y="3454400"/>
          <p14:tracePt t="7524" x="1498600" y="3454400"/>
          <p14:tracePt t="7549" x="1504950" y="3454400"/>
          <p14:tracePt t="7555" x="1511300" y="3454400"/>
          <p14:tracePt t="7561" x="1517650" y="3454400"/>
          <p14:tracePt t="7569" x="1530350" y="3460750"/>
          <p14:tracePt t="7590" x="1568450" y="3460750"/>
          <p14:tracePt t="7604" x="1600200" y="3460750"/>
          <p14:tracePt t="7618" x="1619250" y="3460750"/>
          <p14:tracePt t="7638" x="1676400" y="3448050"/>
          <p14:tracePt t="7652" x="1708150" y="3435350"/>
          <p14:tracePt t="7673" x="1765300" y="3429000"/>
          <p14:tracePt t="7687" x="1835150" y="3416300"/>
          <p14:tracePt t="7701" x="1892300" y="3416300"/>
          <p14:tracePt t="7722" x="1955800" y="3397250"/>
          <p14:tracePt t="7735" x="2025650" y="3378200"/>
          <p14:tracePt t="7756" x="2089150" y="3365500"/>
          <p14:tracePt t="7770" x="2184400" y="3359150"/>
          <p14:tracePt t="7785" x="2222500" y="3359150"/>
          <p14:tracePt t="7805" x="2349500" y="3352800"/>
          <p14:tracePt t="7819" x="2463800" y="3340100"/>
          <p14:tracePt t="7840" x="2565400" y="3327400"/>
          <p14:tracePt t="7854" x="2679700" y="3308350"/>
          <p14:tracePt t="7868" x="2800350" y="3282950"/>
          <p14:tracePt t="7888" x="2927350" y="3276600"/>
          <p14:tracePt t="7902" x="3060700" y="3276600"/>
          <p14:tracePt t="7923" x="3257550" y="3276600"/>
          <p14:tracePt t="7937" x="3536950" y="3276600"/>
          <p14:tracePt t="7951" x="3860800" y="3276600"/>
          <p14:tracePt t="7972" x="4140200" y="3276600"/>
          <p14:tracePt t="7985" x="4349750" y="3276600"/>
          <p14:tracePt t="8006" x="4648200" y="3276600"/>
          <p14:tracePt t="8020" x="4724400" y="3276600"/>
          <p14:tracePt t="8041" x="4927600" y="3276600"/>
          <p14:tracePt t="8055" x="5035550" y="3276600"/>
          <p14:tracePt t="8069" x="5111750" y="3276600"/>
          <p14:tracePt t="8090" x="5143500" y="3276600"/>
          <p14:tracePt t="8104" x="5156200" y="3276600"/>
          <p14:tracePt t="8125" x="5162550" y="3276600"/>
          <p14:tracePt t="8138" x="5175250" y="3276600"/>
          <p14:tracePt t="8152" x="5219700" y="3276600"/>
          <p14:tracePt t="8173" x="5238750" y="3282950"/>
          <p14:tracePt t="8189" x="5245100" y="3289300"/>
          <p14:tracePt t="8213" x="5245100" y="3295650"/>
          <p14:tracePt t="8227" x="5245100" y="3308350"/>
          <p14:tracePt t="8245" x="5238750" y="3314700"/>
          <p14:tracePt t="8256" x="5238750" y="3321050"/>
          <p14:tracePt t="8270" x="5238750" y="3327400"/>
          <p14:tracePt t="8291" x="5238750" y="3340100"/>
          <p14:tracePt t="8408" x="5232400" y="3340100"/>
          <p14:tracePt t="8413" x="5226050" y="3340100"/>
          <p14:tracePt t="8430" x="5213350" y="3340100"/>
          <p14:tracePt t="8462" x="5207000" y="3352800"/>
          <p14:tracePt t="8478" x="5200650" y="3352800"/>
          <p14:tracePt t="8491" x="5187950" y="3352800"/>
          <p14:tracePt t="8510" x="5181600" y="3352800"/>
          <p14:tracePt t="8526" x="5168900" y="3365500"/>
          <p14:tracePt t="8558" x="5168900" y="3371850"/>
          <p14:tracePt t="8559" x="5156200" y="3371850"/>
          <p14:tracePt t="8581" x="5156200" y="3378200"/>
          <p14:tracePt t="8606" x="5156200" y="3384550"/>
          <p14:tracePt t="8621" x="5143500" y="3390900"/>
          <p14:tracePt t="8635" x="5137150" y="3390900"/>
          <p14:tracePt t="8645" x="5130800" y="3397250"/>
          <p14:tracePt t="8670" x="5124450" y="3403600"/>
          <p14:tracePt t="8675" x="5118100" y="3409950"/>
          <p14:tracePt t="8680" x="5111750" y="3409950"/>
          <p14:tracePt t="8690" x="5105400" y="3409950"/>
          <p14:tracePt t="8708" x="5092700" y="3416300"/>
          <p14:tracePt t="8731" x="5086350" y="3416300"/>
          <p14:tracePt t="8820" x="5080000" y="3416300"/>
          <p14:tracePt t="8836" x="5067300" y="3416300"/>
          <p14:tracePt t="8870" x="5054600" y="3416300"/>
          <p14:tracePt t="8885" x="5048250" y="3416300"/>
          <p14:tracePt t="8893" x="5041900" y="3416300"/>
          <p14:tracePt t="8899" x="5035550" y="3416300"/>
          <p14:tracePt t="8909" x="5029200" y="3416300"/>
          <p14:tracePt t="8923" x="5010150" y="3422650"/>
          <p14:tracePt t="8941" x="4997450" y="3422650"/>
          <p14:tracePt t="8958" x="4984750" y="3422650"/>
          <p14:tracePt t="8972" x="4972050" y="3422650"/>
          <p14:tracePt t="8985" x="4972050" y="3429000"/>
          <p14:tracePt t="9013" x="4965700" y="3429000"/>
          <p14:tracePt t="9062" x="4953000" y="3429000"/>
          <p14:tracePt t="9402" x="4933950" y="3429000"/>
          <p14:tracePt t="9421" x="4927600" y="3429000"/>
          <p14:tracePt t="9437" x="4914900" y="3429000"/>
          <p14:tracePt t="9451" x="4914900" y="3435350"/>
          <p14:tracePt t="9493" x="4908550" y="3435350"/>
          <p14:tracePt t="9508" x="4902200" y="3435350"/>
          <p14:tracePt t="9521" x="4895850" y="3435350"/>
          <p14:tracePt t="9558" x="4889500" y="3435350"/>
          <p14:tracePt t="9566" x="4889500" y="3441700"/>
          <p14:tracePt t="9590" x="4883150" y="3441700"/>
          <p14:tracePt t="9630" x="4876800" y="3441700"/>
          <p14:tracePt t="9758" x="4889500" y="3441700"/>
          <p14:tracePt t="9763" x="4895850" y="3441700"/>
          <p14:tracePt t="9777" x="4902200" y="3441700"/>
          <p14:tracePt t="9784" x="4908550" y="3441700"/>
          <p14:tracePt t="9803" x="4914900" y="3454400"/>
          <p14:tracePt t="9830" x="4927600" y="3454400"/>
          <p14:tracePt t="9835" x="4933950" y="3467100"/>
          <p14:tracePt t="9845" x="4946650" y="3473450"/>
          <p14:tracePt t="9854" x="4965700" y="3479800"/>
          <p14:tracePt t="9874" x="4978400" y="3492500"/>
          <p14:tracePt t="9888" x="5003800" y="3505200"/>
          <p14:tracePt t="9909" x="5016500" y="3517900"/>
          <p14:tracePt t="9923" x="5016500" y="3524250"/>
          <p14:tracePt t="9937" x="5022850" y="3536950"/>
          <p14:tracePt t="9958" x="5022850" y="3543300"/>
          <p14:tracePt t="9973" x="5022850" y="3556000"/>
          <p14:tracePt t="9993" x="5016500" y="3568700"/>
          <p14:tracePt t="10007" x="4997450" y="3594100"/>
          <p14:tracePt t="10021" x="4978400" y="3600450"/>
          <p14:tracePt t="10041" x="4946650" y="3619500"/>
          <p14:tracePt t="10055" x="4933950" y="3632200"/>
          <p14:tracePt t="10076" x="4914900" y="3638550"/>
          <p14:tracePt t="10090" x="4908550" y="3644900"/>
          <p14:tracePt t="10103" x="4902200" y="3644900"/>
          <p14:tracePt t="10124" x="4895850" y="3644900"/>
          <p14:tracePt t="10142" x="4889500" y="3644900"/>
          <p14:tracePt t="10159" x="4883150" y="3644900"/>
          <p14:tracePt t="10294" x="4889500" y="3644900"/>
          <p14:tracePt t="10295" x="4895850" y="3644900"/>
          <p14:tracePt t="10319" x="4933950" y="3657600"/>
          <p14:tracePt t="10331" x="4946650" y="3657600"/>
          <p14:tracePt t="10341" x="4959350" y="3663950"/>
          <p14:tracePt t="10366" x="4959350" y="3670300"/>
          <p14:tracePt t="10374" x="4972050" y="3676650"/>
          <p14:tracePt t="10389" x="4972050" y="3683000"/>
          <p14:tracePt t="10409" x="4978400" y="3695700"/>
          <p14:tracePt t="10423" x="4984750" y="3702050"/>
          <p14:tracePt t="10437" x="4991100" y="3702050"/>
          <p14:tracePt t="10458" x="4997450" y="3714750"/>
          <p14:tracePt t="10472" x="5010150" y="3727450"/>
          <p14:tracePt t="10492" x="5016500" y="3740150"/>
          <p14:tracePt t="10517" x="5016500" y="3746500"/>
          <p14:tracePt t="10590" x="5010150" y="3746500"/>
          <p14:tracePt t="10591" x="5003800" y="3746500"/>
          <p14:tracePt t="10606" x="4991100" y="3746500"/>
          <p14:tracePt t="10619" x="4984750" y="3759200"/>
          <p14:tracePt t="10788" x="4991100" y="3759200"/>
          <p14:tracePt t="10797" x="4997450" y="3771900"/>
          <p14:tracePt t="10805" x="5010150" y="3771900"/>
          <p14:tracePt t="10812" x="5016500" y="3771900"/>
          <p14:tracePt t="10826" x="5035550" y="3790950"/>
          <p14:tracePt t="10840" x="5067300" y="3810000"/>
          <p14:tracePt t="10854" x="5124450" y="3822700"/>
          <p14:tracePt t="10874" x="5168900" y="3860800"/>
          <p14:tracePt t="10888" x="5194300" y="3873500"/>
          <p14:tracePt t="10909" x="5257800" y="3905250"/>
          <p14:tracePt t="10923" x="5283200" y="3911600"/>
          <p14:tracePt t="10944" x="5334000" y="3930650"/>
          <p14:tracePt t="10958" x="5353050" y="3930650"/>
          <p14:tracePt t="10971" x="5372100" y="3937000"/>
          <p14:tracePt t="10993" x="5416550" y="3943350"/>
          <p14:tracePt t="11006" x="5448300" y="3943350"/>
          <p14:tracePt t="11028" x="5480050" y="3943350"/>
          <p14:tracePt t="11041" x="5486400" y="3943350"/>
          <p14:tracePt t="11055" x="5492750" y="3943350"/>
          <p14:tracePt t="11083" x="5499100" y="3943350"/>
          <p14:tracePt t="11908" x="5505450" y="3943350"/>
          <p14:tracePt t="12490" x="5505450" y="3937000"/>
          <p14:tracePt t="12513" x="5511800" y="3937000"/>
          <p14:tracePt t="12542" x="5511800" y="3924300"/>
          <p14:tracePt t="12571" x="5511800" y="3917950"/>
          <p14:tracePt t="12589" x="5511800" y="3911600"/>
          <p14:tracePt t="12595" x="5511800" y="3905250"/>
          <p14:tracePt t="12605" x="5511800" y="3898900"/>
          <p14:tracePt t="12614" x="5511800" y="3892550"/>
          <p14:tracePt t="12629" x="5518150" y="3886200"/>
          <p14:tracePt t="12645" x="5518150" y="3879850"/>
          <p14:tracePt t="12659" x="5518150" y="3867150"/>
          <p14:tracePt t="12673" x="5518150" y="3860800"/>
          <p14:tracePt t="12694" x="5518150" y="3848100"/>
          <p14:tracePt t="12708" x="5518150" y="3841750"/>
          <p14:tracePt t="12729" x="5518150" y="3829050"/>
          <p14:tracePt t="12743" x="5511800" y="3810000"/>
          <p14:tracePt t="12756" x="5505450" y="3803650"/>
          <p14:tracePt t="12778" x="5499100" y="3759200"/>
          <p14:tracePt t="12791" x="5473700" y="3727450"/>
          <p14:tracePt t="12812" x="5410200" y="3644900"/>
          <p14:tracePt t="12826" x="5378450" y="3606800"/>
          <p14:tracePt t="12840" x="5302250" y="3517900"/>
          <p14:tracePt t="12860" x="5149850" y="3397250"/>
          <p14:tracePt t="12874" x="5111750" y="3365500"/>
          <p14:tracePt t="12895" x="5010150" y="3276600"/>
          <p14:tracePt t="12909" x="4914900" y="3206750"/>
          <p14:tracePt t="12923" x="4864100" y="3168650"/>
          <p14:tracePt t="12944" x="4718050" y="3073400"/>
          <p14:tracePt t="12958" x="4622800" y="3016250"/>
          <p14:tracePt t="12979" x="4533900" y="2978150"/>
          <p14:tracePt t="12993" x="4419600" y="2946400"/>
          <p14:tracePt t="13006" x="4279900" y="2908300"/>
          <p14:tracePt t="13027" x="4064000" y="2851150"/>
          <p14:tracePt t="13041" x="3994150" y="2838450"/>
          <p14:tracePt t="13062" x="3810000" y="2800350"/>
          <p14:tracePt t="13076" x="3689350" y="2787650"/>
          <p14:tracePt t="13090" x="3613150" y="2781300"/>
          <p14:tracePt t="13111" x="3378200" y="2781300"/>
          <p14:tracePt t="13124" x="3263900" y="2781300"/>
          <p14:tracePt t="13145" x="3168650" y="2781300"/>
          <p14:tracePt t="13159" x="3086100" y="2781300"/>
          <p14:tracePt t="13173" x="3022600" y="2781300"/>
          <p14:tracePt t="13194" x="2984500" y="2781300"/>
          <p14:tracePt t="13208" x="2959100" y="2781300"/>
          <p14:tracePt t="13228" x="2933700" y="2781300"/>
          <p14:tracePt t="13310" x="2940050" y="2781300"/>
          <p14:tracePt t="13326" x="2965450" y="2781300"/>
          <p14:tracePt t="13333" x="2984500" y="2781300"/>
          <p14:tracePt t="13340" x="3016250" y="2781300"/>
          <p14:tracePt t="13349" x="3035300" y="2781300"/>
          <p14:tracePt t="13360" x="3067050" y="2781300"/>
          <p14:tracePt t="13374" x="3181350" y="2781300"/>
          <p14:tracePt t="13395" x="3333750" y="2762250"/>
          <p14:tracePt t="13409" x="3492500" y="2736850"/>
          <p14:tracePt t="13423" x="3644900" y="2724150"/>
          <p14:tracePt t="13444" x="3860800" y="2711450"/>
          <p14:tracePt t="13458" x="3937000" y="2711450"/>
          <p14:tracePt t="13479" x="4159250" y="2711450"/>
          <p14:tracePt t="13492" x="4229100" y="2711450"/>
          <p14:tracePt t="13506" x="4337050" y="2711450"/>
          <p14:tracePt t="13527" x="4457700" y="2711450"/>
          <p14:tracePt t="13541" x="4508500" y="2711450"/>
          <p14:tracePt t="13562" x="4521200" y="2711450"/>
          <p14:tracePt t="13579" x="4514850" y="2711450"/>
          <p14:tracePt t="13590" x="4495800" y="2717800"/>
          <p14:tracePt t="13611" x="4432300" y="2717800"/>
          <p14:tracePt t="13624" x="4375150" y="2730500"/>
          <p14:tracePt t="13645" x="4298950" y="2749550"/>
          <p14:tracePt t="13659" x="4267200" y="2755900"/>
          <p14:tracePt t="13680" x="4114800" y="2787650"/>
          <p14:tracePt t="13694" x="3987800" y="2813050"/>
          <p14:tracePt t="13707" x="3924300" y="2832100"/>
          <p14:tracePt t="13729" x="3867150" y="2851150"/>
          <p14:tracePt t="13765" x="3873500" y="2857500"/>
          <p14:tracePt t="13771" x="3886200" y="2863850"/>
          <p14:tracePt t="13781" x="3905250" y="2863850"/>
          <p14:tracePt t="13791" x="3937000" y="2863850"/>
          <p14:tracePt t="13812" x="4032250" y="2876550"/>
          <p14:tracePt t="13826" x="4070350" y="2876550"/>
          <p14:tracePt t="13847" x="4171950" y="2889250"/>
          <p14:tracePt t="13861" x="4191000" y="2889250"/>
          <p14:tracePt t="13874" x="4210050" y="2889250"/>
          <p14:tracePt t="13895" x="4222750" y="2895600"/>
          <p14:tracePt t="13915" x="4222750" y="2901950"/>
          <p14:tracePt t="13930" x="4216400" y="2901950"/>
          <p14:tracePt t="13944" x="4171950" y="2908300"/>
          <p14:tracePt t="13958" x="4140200" y="2921000"/>
          <p14:tracePt t="13978" x="4114800" y="2921000"/>
          <p14:tracePt t="13992" x="4083050" y="2933700"/>
          <p14:tracePt t="14013" x="4051300" y="2946400"/>
          <p14:tracePt t="14027" x="4025900" y="2959100"/>
          <p14:tracePt t="14041" x="3975100" y="2978150"/>
          <p14:tracePt t="14062" x="3898900" y="3009900"/>
          <p14:tracePt t="14076" x="3879850" y="3016250"/>
          <p14:tracePt t="14097" x="3867150" y="3035300"/>
          <p14:tracePt t="14111" x="3854450" y="3041650"/>
          <p14:tracePt t="14124" x="3860800" y="3048000"/>
          <p14:tracePt t="14145" x="3860800" y="3054350"/>
          <p14:tracePt t="14165" x="3860800" y="3060700"/>
          <p14:tracePt t="14180" x="3860800" y="3067050"/>
          <p14:tracePt t="14195" x="3860800" y="3073400"/>
          <p14:tracePt t="14211" x="3860800" y="3079750"/>
          <p14:tracePt t="14310" x="3860800" y="3092450"/>
          <p14:tracePt t="14682" x="3860800" y="3105150"/>
          <p14:tracePt t="14695" x="3854450" y="3105150"/>
          <p14:tracePt t="14703" x="3841750" y="3105150"/>
          <p14:tracePt t="14718" x="3829050" y="3105150"/>
          <p14:tracePt t="14726" x="3816350" y="3105150"/>
          <p14:tracePt t="14732" x="3803650" y="3105150"/>
          <p14:tracePt t="14742" x="3790950" y="3105150"/>
          <p14:tracePt t="14763" x="3765550" y="3105150"/>
          <p14:tracePt t="14778" x="3708400" y="3105150"/>
          <p14:tracePt t="14791" x="3676650" y="3105150"/>
          <p14:tracePt t="14812" x="3587750" y="3098800"/>
          <p14:tracePt t="14826" x="3517900" y="3079750"/>
          <p14:tracePt t="14847" x="3429000" y="3067050"/>
          <p14:tracePt t="14860" x="3333750" y="3067050"/>
          <p14:tracePt t="14874" x="3282950" y="3067050"/>
          <p14:tracePt t="14895" x="3048000" y="3067050"/>
          <p14:tracePt t="14909" x="2838450" y="3067050"/>
          <p14:tracePt t="14930" x="2641600" y="3067050"/>
          <p14:tracePt t="14944" x="2470150" y="3067050"/>
          <p14:tracePt t="14958" x="2279650" y="3067050"/>
          <p14:tracePt t="14979" x="2070100" y="3067050"/>
          <p14:tracePt t="14992" x="1828800" y="3067050"/>
          <p14:tracePt t="15013" x="1517650" y="3067050"/>
          <p14:tracePt t="15027" x="1441450" y="3073400"/>
          <p14:tracePt t="15048" x="1212850" y="3105150"/>
          <p14:tracePt t="15063" x="1085850" y="3105150"/>
          <p14:tracePt t="15076" x="1022350" y="3105150"/>
          <p14:tracePt t="15096" x="895350" y="3111500"/>
          <p14:tracePt t="15110" x="831850" y="3111500"/>
          <p14:tracePt t="15124" x="800100" y="3117850"/>
          <p14:tracePt t="15145" x="768350" y="3130550"/>
          <p14:tracePt t="15205" x="762000" y="3130550"/>
          <p14:tracePt t="15228" x="749300" y="3130550"/>
          <p14:tracePt t="16052" x="749300" y="3149600"/>
          <p14:tracePt t="16070" x="736600" y="3162300"/>
          <p14:tracePt t="16071" x="736600" y="3187700"/>
          <p14:tracePt t="16077" x="736600" y="3200400"/>
          <p14:tracePt t="16083" x="723900" y="3251200"/>
          <p14:tracePt t="16096" x="704850" y="3295650"/>
          <p14:tracePt t="16110" x="647700" y="3378200"/>
          <p14:tracePt t="16131" x="584200" y="3435350"/>
          <p14:tracePt t="16145" x="546100" y="3460750"/>
          <p14:tracePt t="16159" x="469900" y="3530600"/>
          <p14:tracePt t="16180" x="292100" y="3644900"/>
          <p14:tracePt t="16194" x="215900" y="3689350"/>
          <p14:tracePt t="18930" x="88900" y="1809750"/>
          <p14:tracePt t="18933" x="171450" y="1809750"/>
          <p14:tracePt t="18951" x="336550" y="1816100"/>
          <p14:tracePt t="18965" x="400050" y="1835150"/>
          <p14:tracePt t="18978" x="533400" y="1866900"/>
          <p14:tracePt t="18999" x="704850" y="1936750"/>
          <p14:tracePt t="19013" x="825500" y="1993900"/>
          <p14:tracePt t="19034" x="990600" y="2051050"/>
          <p14:tracePt t="19048" x="1212850" y="2146300"/>
          <p14:tracePt t="19062" x="1384300" y="2222500"/>
          <p14:tracePt t="19083" x="1536700" y="2279650"/>
          <p14:tracePt t="19096" x="1644650" y="2317750"/>
          <p14:tracePt t="19117" x="1746250" y="2368550"/>
          <p14:tracePt t="19131" x="1758950" y="2374900"/>
          <p14:tracePt t="19145" x="1803400" y="2406650"/>
          <p14:tracePt t="19166" x="1828800" y="2438400"/>
          <p14:tracePt t="19222" x="1835150" y="2444750"/>
          <p14:tracePt t="19245" x="1841500" y="2451100"/>
          <p14:tracePt t="19253" x="1847850" y="2451100"/>
          <p14:tracePt t="19259" x="1866900" y="2457450"/>
          <p14:tracePt t="19269" x="1879600" y="2470150"/>
          <p14:tracePt t="19284" x="1898650" y="2514600"/>
          <p14:tracePt t="19298" x="1917700" y="2540000"/>
          <p14:tracePt t="19312" x="1962150" y="2603500"/>
          <p14:tracePt t="19333" x="2044700" y="2711450"/>
          <p14:tracePt t="19346" x="2070100" y="2730500"/>
          <p14:tracePt t="19367" x="2139950" y="2800350"/>
          <p14:tracePt t="19381" x="2159000" y="2825750"/>
          <p14:tracePt t="19402" x="2178050" y="2851150"/>
          <p14:tracePt t="19416" x="2190750" y="2876550"/>
          <p14:tracePt t="19430" x="2203450" y="2882900"/>
          <p14:tracePt t="19450" x="2203450" y="2889250"/>
          <p14:tracePt t="19464" x="2203450" y="2895600"/>
          <p14:tracePt t="19491" x="2203450" y="2901950"/>
          <p14:tracePt t="19507" x="2203450" y="2908300"/>
          <p14:tracePt t="19517" x="2203450" y="2914650"/>
          <p14:tracePt t="19582" x="2209800" y="2914650"/>
          <p14:tracePt t="19797" x="2209800" y="2908300"/>
          <p14:tracePt t="19811" x="2209800" y="2901950"/>
          <p14:tracePt t="19835" x="2209800" y="2895600"/>
          <p14:tracePt t="19845" x="2209800" y="2889250"/>
          <p14:tracePt t="19892" x="2209800" y="2876550"/>
          <p14:tracePt t="19990" x="2209800" y="2870200"/>
          <p14:tracePt t="19999" x="2203450" y="2863850"/>
          <p14:tracePt t="20014" x="2203450" y="2857500"/>
          <p14:tracePt t="20021" x="2190750" y="2857500"/>
          <p14:tracePt t="20027" x="2190750" y="2851150"/>
          <p14:tracePt t="20038" x="2184400" y="2851150"/>
          <p14:tracePt t="20047" x="2184400" y="2844800"/>
          <p14:tracePt t="20069" x="2165350" y="2832100"/>
          <p14:tracePt t="20082" x="2159000" y="2819400"/>
          <p14:tracePt t="20096" x="2146300" y="2806700"/>
          <p14:tracePt t="20117" x="2120900" y="2794000"/>
          <p14:tracePt t="20131" x="2108200" y="2781300"/>
          <p14:tracePt t="20152" x="2101850" y="2774950"/>
          <p14:tracePt t="20166" x="2089150" y="2762250"/>
          <p14:tracePt t="20180" x="2089150" y="2749550"/>
          <p14:tracePt t="20201" x="2057400" y="2736850"/>
          <p14:tracePt t="20214" x="2019300" y="2717800"/>
          <p14:tracePt t="20235" x="1993900" y="2711450"/>
          <p14:tracePt t="20249" x="1981200" y="2705100"/>
          <p14:tracePt t="20263" x="1974850" y="2698750"/>
          <p14:tracePt t="20285" x="1974850" y="2692400"/>
          <p14:tracePt t="20298" x="1968500" y="2692400"/>
          <p14:tracePt t="20319" x="1968500" y="2679700"/>
          <p14:tracePt t="20460" x="1974850" y="2679700"/>
          <p14:tracePt t="20469" x="1981200" y="2679700"/>
          <p14:tracePt t="20485" x="2000250" y="2679700"/>
          <p14:tracePt t="20493" x="2012950" y="2679700"/>
          <p14:tracePt t="20501" x="2025650" y="2686050"/>
          <p14:tracePt t="20513" x="2032000" y="2686050"/>
          <p14:tracePt t="20534" x="2051050" y="2692400"/>
          <p14:tracePt t="20548" x="2057400" y="2692400"/>
          <p14:tracePt t="20569" x="2076450" y="2692400"/>
          <p14:tracePt t="20583" x="2108200" y="2692400"/>
          <p14:tracePt t="20596" x="2152650" y="2692400"/>
          <p14:tracePt t="20617" x="2197100" y="2692400"/>
          <p14:tracePt t="20631" x="2228850" y="2686050"/>
          <p14:tracePt t="20652" x="2311400" y="2667000"/>
          <p14:tracePt t="20666" x="2336800" y="2667000"/>
          <p14:tracePt t="20680" x="2374900" y="2667000"/>
          <p14:tracePt t="20701" x="2457450" y="2667000"/>
          <p14:tracePt t="20714" x="2489200" y="2667000"/>
          <p14:tracePt t="20735" x="2578100" y="2667000"/>
          <p14:tracePt t="20749" x="2628900" y="2667000"/>
          <p14:tracePt t="20763" x="2698750" y="2667000"/>
          <p14:tracePt t="20784" x="2768600" y="2667000"/>
          <p14:tracePt t="20798" x="2832100" y="2667000"/>
          <p14:tracePt t="20819" x="2914650" y="2654300"/>
          <p14:tracePt t="20835" x="2921000" y="2654300"/>
          <p14:tracePt t="20950" x="2914650" y="2654300"/>
          <p14:tracePt t="20957" x="2908300" y="2654300"/>
          <p14:tracePt t="21558" x="2914650" y="2654300"/>
          <p14:tracePt t="21565" x="2921000" y="2654300"/>
          <p14:tracePt t="21576" x="2933700" y="2654300"/>
          <p14:tracePt t="21589" x="2940050" y="2654300"/>
          <p14:tracePt t="21595" x="2946400" y="2654300"/>
          <p14:tracePt t="21613" x="2952750" y="2654300"/>
          <p14:tracePt t="21822" x="2946400" y="2660650"/>
          <p14:tracePt t="21829" x="2940050" y="2660650"/>
          <p14:tracePt t="21839" x="2933700" y="2673350"/>
          <p14:tracePt t="21846" x="2921000" y="2692400"/>
          <p14:tracePt t="21853" x="2901950" y="2705100"/>
          <p14:tracePt t="21867" x="2882900" y="2717800"/>
          <p14:tracePt t="21881" x="2825750" y="2762250"/>
          <p14:tracePt t="21902" x="2800350" y="2774950"/>
          <p14:tracePt t="21916" x="2787650" y="2781300"/>
          <p14:tracePt t="21936" x="2743200" y="2819400"/>
          <p14:tracePt t="21951" x="2692400" y="2844800"/>
          <p14:tracePt t="21964" x="2660650" y="2863850"/>
          <p14:tracePt t="21985" x="2565400" y="2933700"/>
          <p14:tracePt t="21999" x="2489200" y="2978150"/>
          <p14:tracePt t="22021" x="2432050" y="3003550"/>
          <p14:tracePt t="22034" x="2381250" y="3022600"/>
          <p14:tracePt t="22048" x="2330450" y="3048000"/>
          <p14:tracePt t="22069" x="2292350" y="3060700"/>
          <p14:tracePt t="22082" x="2222500" y="3079750"/>
          <p14:tracePt t="22103" x="2133600" y="3098800"/>
          <p14:tracePt t="22117" x="2057400" y="3098800"/>
          <p14:tracePt t="22138" x="1962150" y="3098800"/>
          <p14:tracePt t="22152" x="1866900" y="3098800"/>
          <p14:tracePt t="22166" x="1797050" y="3111500"/>
          <p14:tracePt t="22187" x="1720850" y="3124200"/>
          <p14:tracePt t="22201" x="1651000" y="3143250"/>
          <p14:tracePt t="22221" x="1536700" y="3181350"/>
          <p14:tracePt t="22235" x="1504950" y="3194050"/>
          <p14:tracePt t="22250" x="1454150" y="3219450"/>
          <p14:tracePt t="22270" x="1403350" y="3302000"/>
          <p14:tracePt t="22284" x="1390650" y="3314700"/>
          <p14:tracePt t="22298" x="1384300" y="3346450"/>
          <p14:tracePt t="22319" x="1371600" y="3371850"/>
          <p14:tracePt t="22332" x="1371600" y="3378200"/>
          <p14:tracePt t="22353" x="1371600" y="3384550"/>
          <p14:tracePt t="22467" x="1377950" y="3384550"/>
          <p14:tracePt t="22478" x="1384300" y="3384550"/>
          <p14:tracePt t="22483" x="1403350" y="3384550"/>
          <p14:tracePt t="22493" x="1416050" y="3384550"/>
          <p14:tracePt t="22501" x="1422400" y="3384550"/>
          <p14:tracePt t="22520" x="1447800" y="3384550"/>
          <p14:tracePt t="22534" x="1498600" y="3397250"/>
          <p14:tracePt t="22555" x="1568450" y="3416300"/>
          <p14:tracePt t="22569" x="1606550" y="3422650"/>
          <p14:tracePt t="22582" x="1638300" y="3441700"/>
          <p14:tracePt t="22604" x="1676400" y="3467100"/>
          <p14:tracePt t="22617" x="1676400" y="3479800"/>
          <p14:tracePt t="22638" x="1689100" y="3511550"/>
          <p14:tracePt t="22652" x="1689100" y="3562350"/>
          <p14:tracePt t="22666" x="1689100" y="3594100"/>
          <p14:tracePt t="22687" x="1644650" y="3676650"/>
          <p14:tracePt t="22700" x="1600200" y="3746500"/>
          <p14:tracePt t="22721" x="1562100" y="3835400"/>
          <p14:tracePt t="22735" x="1543050" y="3860800"/>
          <p14:tracePt t="22749" x="1530350" y="3905250"/>
          <p14:tracePt t="22770" x="1517650" y="3937000"/>
          <p14:tracePt t="22784" x="1517650" y="3975100"/>
          <p14:tracePt t="22805" x="1517650" y="4013200"/>
          <p14:tracePt t="22819" x="1517650" y="4025900"/>
          <p14:tracePt t="22832" x="1536700" y="4044950"/>
          <p14:tracePt t="22853" x="1593850" y="4070350"/>
          <p14:tracePt t="22867" x="1619250" y="4070350"/>
          <p14:tracePt t="22888" x="1663700" y="4083050"/>
          <p14:tracePt t="22902" x="1701800" y="4089400"/>
          <p14:tracePt t="22916" x="1733550" y="4095750"/>
          <p14:tracePt t="22936" x="1746250" y="4102100"/>
          <p14:tracePt t="22950" x="1758950" y="4102100"/>
          <p14:tracePt t="22971" x="1771650" y="4114800"/>
          <p14:tracePt t="22985" x="1778000" y="4121150"/>
          <p14:tracePt t="23019" x="1790700" y="4121150"/>
          <p14:tracePt t="23432" x="1784350" y="4121150"/>
          <p14:tracePt t="23599" x="1778000" y="4121150"/>
          <p14:tracePt t="23600" x="1771650" y="4121150"/>
          <p14:tracePt t="23617" x="1727200" y="4108450"/>
          <p14:tracePt t="23624" x="1701800" y="4102100"/>
          <p14:tracePt t="23638" x="1651000" y="4089400"/>
          <p14:tracePt t="23652" x="1593850" y="4070350"/>
          <p14:tracePt t="23666" x="1562100" y="4064000"/>
          <p14:tracePt t="23687" x="1498600" y="4044950"/>
          <p14:tracePt t="23700" x="1473200" y="4038600"/>
          <p14:tracePt t="23722" x="1454150" y="4032250"/>
          <p14:tracePt t="23735" x="1447800" y="4032250"/>
          <p14:tracePt t="23756" x="1441450" y="4019550"/>
          <p14:tracePt t="23770" x="1428750" y="4006850"/>
          <p14:tracePt t="23784" x="1416050" y="3981450"/>
          <p14:tracePt t="23805" x="1390650" y="3943350"/>
          <p14:tracePt t="23819" x="1371600" y="3924300"/>
          <p14:tracePt t="23839" x="1314450" y="3841750"/>
          <p14:tracePt t="23853" x="1276350" y="3778250"/>
          <p14:tracePt t="23867" x="1225550" y="3721100"/>
          <p14:tracePt t="23888" x="1143000" y="3625850"/>
          <p14:tracePt t="23902" x="1035050" y="3536950"/>
          <p14:tracePt t="23923" x="901700" y="3371850"/>
          <p14:tracePt t="23936" x="857250" y="3289300"/>
          <p14:tracePt t="23950" x="844550" y="3257550"/>
          <p14:tracePt t="23971" x="831850" y="3206750"/>
          <p14:tracePt t="23985" x="819150" y="3194050"/>
          <p14:tracePt t="24006" x="819150" y="3187700"/>
          <p14:tracePt t="24020" x="806450" y="3175000"/>
          <p14:tracePt t="24034" x="793750" y="3175000"/>
          <p14:tracePt t="24055" x="749300" y="3162300"/>
          <p14:tracePt t="24068" x="704850" y="3162300"/>
          <p14:tracePt t="24090" x="647700" y="3162300"/>
          <p14:tracePt t="24103" x="596900" y="3162300"/>
          <p14:tracePt t="24117" x="514350" y="3181350"/>
          <p14:tracePt t="24138" x="400050" y="3206750"/>
          <p14:tracePt t="24152" x="241300" y="3257550"/>
          <p14:tracePt t="24173" x="88900" y="33464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981200" y="2928542"/>
            <a:ext cx="45720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Prepared Statements</a:t>
            </a:r>
            <a:endParaRPr lang="en-GB" sz="3200" dirty="0">
              <a:latin typeface="Calibri"/>
              <a:cs typeface="Calibri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2A46827-2FBD-1301-7859-57DD04531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7981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3"/>
    </mc:Choice>
    <mc:Fallback>
      <p:transition spd="slow" advTm="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Prepared Statements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F48D8-0040-8105-4346-0CEE63C606DF}"/>
              </a:ext>
            </a:extLst>
          </p:cNvPr>
          <p:cNvSpPr txBox="1"/>
          <p:nvPr/>
        </p:nvSpPr>
        <p:spPr>
          <a:xfrm>
            <a:off x="952500" y="6077634"/>
            <a:ext cx="75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https://www.w3schools.com/php/php_mysql_prepared_statements.asp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C7C5F-251F-026D-5BB4-47044E625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37739"/>
            <a:ext cx="9144000" cy="3182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23D808-1FD5-EE30-E08E-8A0CF18B55A8}"/>
              </a:ext>
            </a:extLst>
          </p:cNvPr>
          <p:cNvSpPr txBox="1"/>
          <p:nvPr/>
        </p:nvSpPr>
        <p:spPr>
          <a:xfrm>
            <a:off x="609600" y="5335215"/>
            <a:ext cx="416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Important to close connection to database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481EB0E-E13A-2957-8493-878DD7360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1755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59"/>
    </mc:Choice>
    <mc:Fallback>
      <p:transition spd="slow" advTm="94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75" x="31750" y="1987550"/>
          <p14:tracePt t="2181" x="44450" y="1987550"/>
          <p14:tracePt t="2191" x="63500" y="2000250"/>
          <p14:tracePt t="2199" x="101600" y="2006600"/>
          <p14:tracePt t="2205" x="127000" y="2019300"/>
          <p14:tracePt t="2219" x="165100" y="2025650"/>
          <p14:tracePt t="2240" x="266700" y="2044700"/>
          <p14:tracePt t="2254" x="304800" y="2070100"/>
          <p14:tracePt t="2276" x="311150" y="2070100"/>
          <p14:tracePt t="2289" x="292100" y="2070100"/>
          <p14:tracePt t="2672" x="304800" y="2076450"/>
          <p14:tracePt t="2673" x="311150" y="2089150"/>
          <p14:tracePt t="2691" x="273050" y="2127250"/>
          <p14:tracePt t="2698" x="266700" y="2133600"/>
          <p14:tracePt t="2705" x="266700" y="2146300"/>
          <p14:tracePt t="2719" x="234950" y="2190750"/>
          <p14:tracePt t="2740" x="203200" y="2241550"/>
          <p14:tracePt t="2754" x="177800" y="2343150"/>
          <p14:tracePt t="2775" x="152400" y="2413000"/>
          <p14:tracePt t="2789" x="139700" y="2444750"/>
          <p14:tracePt t="2810" x="107950" y="2527300"/>
          <p14:tracePt t="2823" x="107950" y="2584450"/>
          <p14:tracePt t="2837" x="107950" y="2609850"/>
          <p14:tracePt t="2858" x="101600" y="2654300"/>
          <p14:tracePt t="2872" x="101600" y="2673350"/>
          <p14:tracePt t="2886" x="101600" y="2705100"/>
          <p14:tracePt t="2907" x="114300" y="2724150"/>
          <p14:tracePt t="2920" x="139700" y="2755900"/>
          <p14:tracePt t="2942" x="146050" y="2755900"/>
          <p14:tracePt t="2956" x="177800" y="2768600"/>
          <p14:tracePt t="2969" x="203200" y="2787650"/>
          <p14:tracePt t="2990" x="222250" y="2794000"/>
          <p14:tracePt t="3004" x="234950" y="2800350"/>
          <p14:tracePt t="3025" x="279400" y="2806700"/>
          <p14:tracePt t="3039" x="298450" y="2813050"/>
          <p14:tracePt t="3059" x="311150" y="2819400"/>
          <p14:tracePt t="3073" x="317500" y="2819400"/>
          <p14:tracePt t="3087" x="323850" y="2819400"/>
          <p14:tracePt t="3108" x="342900" y="2825750"/>
          <p14:tracePt t="3122" x="361950" y="2825750"/>
          <p14:tracePt t="3143" x="412750" y="2832100"/>
          <p14:tracePt t="3157" x="419100" y="2832100"/>
          <p14:tracePt t="3171" x="425450" y="2832100"/>
          <p14:tracePt t="3199" x="431800" y="2832100"/>
          <p14:tracePt t="3213" x="431800" y="2825750"/>
          <p14:tracePt t="3226" x="438150" y="2825750"/>
          <p14:tracePt t="3240" x="444500" y="2819400"/>
          <p14:tracePt t="3254" x="450850" y="2806700"/>
          <p14:tracePt t="3275" x="482600" y="2787650"/>
          <p14:tracePt t="3289" x="495300" y="2774950"/>
          <p14:tracePt t="3310" x="508000" y="2762250"/>
          <p14:tracePt t="3323" x="520700" y="2762250"/>
          <p14:tracePt t="3337" x="546100" y="2749550"/>
          <p14:tracePt t="3358" x="603250" y="2736850"/>
          <p14:tracePt t="3372" x="628650" y="2736850"/>
          <p14:tracePt t="3393" x="685800" y="2736850"/>
          <p14:tracePt t="3407" x="717550" y="2736850"/>
          <p14:tracePt t="3420" x="730250" y="2736850"/>
          <p14:tracePt t="3441" x="800100" y="2724150"/>
          <p14:tracePt t="3455" x="863600" y="2698750"/>
          <p14:tracePt t="3476" x="952500" y="2686050"/>
          <p14:tracePt t="3490" x="977900" y="2679700"/>
          <p14:tracePt t="3504" x="1028700" y="2667000"/>
          <p14:tracePt t="3525" x="1098550" y="2660650"/>
          <p14:tracePt t="3538" x="1123950" y="2660650"/>
          <p14:tracePt t="3560" x="1212850" y="2654300"/>
          <p14:tracePt t="3573" x="1282700" y="2654300"/>
          <p14:tracePt t="3587" x="1308100" y="2647950"/>
          <p14:tracePt t="3608" x="1403350" y="2628900"/>
          <p14:tracePt t="3622" x="1466850" y="2616200"/>
          <p14:tracePt t="3643" x="1536700" y="2616200"/>
          <p14:tracePt t="3657" x="1600200" y="2616200"/>
          <p14:tracePt t="3671" x="1651000" y="2616200"/>
          <p14:tracePt t="3692" x="1739900" y="2616200"/>
          <p14:tracePt t="3705" x="1771650" y="2616200"/>
          <p14:tracePt t="3726" x="1809750" y="2616200"/>
          <p14:tracePt t="3740" x="1822450" y="2616200"/>
          <p14:tracePt t="3783" x="1835150" y="2616200"/>
          <p14:tracePt t="3807" x="1847850" y="2616200"/>
          <p14:tracePt t="3813" x="1854200" y="2616200"/>
          <p14:tracePt t="3825" x="1860550" y="2616200"/>
          <p14:tracePt t="3831" x="1879600" y="2616200"/>
          <p14:tracePt t="3837" x="1885950" y="2616200"/>
          <p14:tracePt t="3858" x="1898650" y="2616200"/>
          <p14:tracePt t="3872" x="1911350" y="2616200"/>
          <p14:tracePt t="3893" x="1930400" y="2616200"/>
          <p14:tracePt t="3919" x="1930400" y="2622550"/>
          <p14:tracePt t="3927" x="1943100" y="2622550"/>
          <p14:tracePt t="3943" x="1955800" y="2622550"/>
          <p14:tracePt t="3955" x="1968500" y="2622550"/>
          <p14:tracePt t="3976" x="1993900" y="2622550"/>
          <p14:tracePt t="3990" x="2006600" y="2622550"/>
          <p14:tracePt t="4004" x="2019300" y="2622550"/>
          <p14:tracePt t="4025" x="2032000" y="2622550"/>
          <p14:tracePt t="4039" x="2025650" y="2622550"/>
          <p14:tracePt t="4060" x="2019300" y="2622550"/>
          <p14:tracePt t="4073" x="2006600" y="2603500"/>
          <p14:tracePt t="4087" x="1974850" y="2590800"/>
          <p14:tracePt t="4484" x="1968500" y="2590800"/>
          <p14:tracePt t="4497" x="1962150" y="2590800"/>
          <p14:tracePt t="4505" x="1949450" y="2590800"/>
          <p14:tracePt t="4513" x="1930400" y="2590800"/>
          <p14:tracePt t="4525" x="1924050" y="2578100"/>
          <p14:tracePt t="4543" x="1911350" y="2578100"/>
          <p14:tracePt t="4560" x="1898650" y="2578100"/>
          <p14:tracePt t="4575" x="1892300" y="2578100"/>
          <p14:tracePt t="4594" x="1860550" y="2578100"/>
          <p14:tracePt t="4608" x="1816100" y="2578100"/>
          <p14:tracePt t="4622" x="1803400" y="2578100"/>
          <p14:tracePt t="4643" x="1720850" y="2590800"/>
          <p14:tracePt t="4657" x="1676400" y="2603500"/>
          <p14:tracePt t="4678" x="1606550" y="2622550"/>
          <p14:tracePt t="4692" x="1568450" y="2622550"/>
          <p14:tracePt t="4705" x="1466850" y="2622550"/>
          <p14:tracePt t="4726" x="1263650" y="2622550"/>
          <p14:tracePt t="4740" x="1193800" y="2603500"/>
          <p14:tracePt t="4761" x="1028700" y="2552700"/>
          <p14:tracePt t="4775" x="946150" y="2476500"/>
          <p14:tracePt t="4788" x="901700" y="2432050"/>
          <p14:tracePt t="4810" x="800100" y="2324100"/>
          <p14:tracePt t="4823" x="749300" y="2260600"/>
          <p14:tracePt t="4844" x="723900" y="2190750"/>
          <p14:tracePt t="4858" x="711200" y="2127250"/>
          <p14:tracePt t="4872" x="717550" y="2082800"/>
          <p14:tracePt t="4893" x="768350" y="2038350"/>
          <p14:tracePt t="4907" x="781050" y="2032000"/>
          <p14:tracePt t="4927" x="812800" y="2012950"/>
          <p14:tracePt t="4942" x="819150" y="2012950"/>
          <p14:tracePt t="5000" x="812800" y="2000250"/>
          <p14:tracePt t="5007" x="806450" y="2000250"/>
          <p14:tracePt t="5013" x="793750" y="2000250"/>
          <p14:tracePt t="5023" x="781050" y="2000250"/>
          <p14:tracePt t="5031" x="755650" y="2000250"/>
          <p14:tracePt t="5047" x="742950" y="2000250"/>
          <p14:tracePt t="5079" x="749300" y="2000250"/>
          <p14:tracePt t="5085" x="774700" y="2000250"/>
          <p14:tracePt t="5095" x="812800" y="2000250"/>
          <p14:tracePt t="5108" x="831850" y="2000250"/>
          <p14:tracePt t="5122" x="920750" y="2000250"/>
          <p14:tracePt t="5143" x="1066800" y="2000250"/>
          <p14:tracePt t="5157" x="1117600" y="2000250"/>
          <p14:tracePt t="5191" x="1104900" y="2000250"/>
          <p14:tracePt t="5199" x="1092200" y="2000250"/>
          <p14:tracePt t="5215" x="1073150" y="2000250"/>
          <p14:tracePt t="5226" x="1047750" y="2012950"/>
          <p14:tracePt t="5240" x="1003300" y="2019300"/>
          <p14:tracePt t="5262" x="971550" y="2019300"/>
          <p14:tracePt t="5275" x="965200" y="2025650"/>
          <p14:tracePt t="5421" x="977900" y="2025650"/>
          <p14:tracePt t="5431" x="977900" y="2032000"/>
          <p14:tracePt t="5448" x="977900" y="2038350"/>
          <p14:tracePt t="5465" x="984250" y="2051050"/>
          <p14:tracePt t="5487" x="984250" y="2057400"/>
          <p14:tracePt t="5493" x="990600" y="2070100"/>
          <p14:tracePt t="5503" x="990600" y="2082800"/>
          <p14:tracePt t="5517" x="996950" y="2095500"/>
          <p14:tracePt t="5527" x="1003300" y="2127250"/>
          <p14:tracePt t="5546" x="1009650" y="2152650"/>
          <p14:tracePt t="5560" x="1009650" y="2178050"/>
          <p14:tracePt t="5573" x="1009650" y="2197100"/>
          <p14:tracePt t="5594" x="1009650" y="2216150"/>
          <p14:tracePt t="5608" x="1009650" y="2241550"/>
          <p14:tracePt t="5622" x="1016000" y="2266950"/>
          <p14:tracePt t="5643" x="1016000" y="2286000"/>
          <p14:tracePt t="5657" x="1016000" y="2317750"/>
          <p14:tracePt t="5678" x="1022350" y="2336800"/>
          <p14:tracePt t="5692" x="1028700" y="2362200"/>
          <p14:tracePt t="5705" x="1041400" y="2406650"/>
          <p14:tracePt t="5726" x="1073150" y="2451100"/>
          <p14:tracePt t="5740" x="1098550" y="2482850"/>
          <p14:tracePt t="5761" x="1143000" y="2540000"/>
          <p14:tracePt t="5775" x="1162050" y="2559050"/>
          <p14:tracePt t="5796" x="1187450" y="2584450"/>
          <p14:tracePt t="5810" x="1238250" y="2616200"/>
          <p14:tracePt t="5823" x="1301750" y="2647950"/>
          <p14:tracePt t="5844" x="1377950" y="2673350"/>
          <p14:tracePt t="5858" x="1416050" y="2679700"/>
          <p14:tracePt t="5879" x="1498600" y="2705100"/>
          <p14:tracePt t="5893" x="1511300" y="2711450"/>
          <p14:tracePt t="5907" x="1555750" y="2717800"/>
          <p14:tracePt t="5927" x="1600200" y="2724150"/>
          <p14:tracePt t="5941" x="1619250" y="2724150"/>
          <p14:tracePt t="5962" x="1701800" y="2724150"/>
          <p14:tracePt t="5976" x="1746250" y="2724150"/>
          <p14:tracePt t="5990" x="1765300" y="2724150"/>
          <p14:tracePt t="6011" x="1790700" y="2717800"/>
          <p14:tracePt t="6025" x="1797050" y="2711450"/>
          <p14:tracePt t="6046" x="1803400" y="2711450"/>
          <p14:tracePt t="6063" x="1809750" y="2711450"/>
          <p14:tracePt t="6073" x="1822450" y="2705100"/>
          <p14:tracePt t="6094" x="1835150" y="2705100"/>
          <p14:tracePt t="6108" x="1847850" y="2705100"/>
          <p14:tracePt t="6159" x="1854200" y="2705100"/>
          <p14:tracePt t="7178" x="1828800" y="2692400"/>
          <p14:tracePt t="7191" x="1822450" y="2692400"/>
          <p14:tracePt t="7199" x="1809750" y="2692400"/>
          <p14:tracePt t="7205" x="1803400" y="2692400"/>
          <p14:tracePt t="7212" x="1797050" y="2692400"/>
          <p14:tracePt t="7226" x="1771650" y="2692400"/>
          <p14:tracePt t="7240" x="1758950" y="2692400"/>
          <p14:tracePt t="7261" x="1720850" y="2692400"/>
          <p14:tracePt t="7275" x="1701800" y="2692400"/>
          <p14:tracePt t="7295" x="1644650" y="2692400"/>
          <p14:tracePt t="7311" x="1625600" y="2692400"/>
          <p14:tracePt t="7330" x="1600200" y="2686050"/>
          <p14:tracePt t="7344" x="1587500" y="2679700"/>
          <p14:tracePt t="7463" x="1581150" y="2679700"/>
          <p14:tracePt t="7842" x="1574800" y="2660650"/>
          <p14:tracePt t="7885" x="1568450" y="2660650"/>
          <p14:tracePt t="7984" x="1568450" y="2654300"/>
          <p14:tracePt t="7991" x="1574800" y="2654300"/>
          <p14:tracePt t="8007" x="1600200" y="2654300"/>
          <p14:tracePt t="8015" x="1600200" y="2647950"/>
          <p14:tracePt t="8021" x="1612900" y="2647950"/>
          <p14:tracePt t="8031" x="1625600" y="2647950"/>
          <p14:tracePt t="8045" x="1670050" y="2635250"/>
          <p14:tracePt t="8063" x="1682750" y="2635250"/>
          <p14:tracePt t="8080" x="1708150" y="2635250"/>
          <p14:tracePt t="8094" x="1746250" y="2635250"/>
          <p14:tracePt t="8108" x="1778000" y="2635250"/>
          <p14:tracePt t="8129" x="1854200" y="2635250"/>
          <p14:tracePt t="8143" x="1905000" y="2635250"/>
          <p14:tracePt t="8163" x="1955800" y="2628900"/>
          <p14:tracePt t="8177" x="1993900" y="2628900"/>
          <p14:tracePt t="8191" x="2025650" y="2628900"/>
          <p14:tracePt t="8212" x="2063750" y="2628900"/>
          <p14:tracePt t="8226" x="2095500" y="2647950"/>
          <p14:tracePt t="8247" x="2101850" y="2647950"/>
          <p14:tracePt t="8269" x="2101850" y="2654300"/>
          <p14:tracePt t="8283" x="2095500" y="2660650"/>
          <p14:tracePt t="8295" x="2089150" y="2660650"/>
          <p14:tracePt t="8309" x="2063750" y="2673350"/>
          <p14:tracePt t="8330" x="2044700" y="2673350"/>
          <p14:tracePt t="8344" x="2019300" y="2673350"/>
          <p14:tracePt t="8358" x="1981200" y="2673350"/>
          <p14:tracePt t="8379" x="1898650" y="2667000"/>
          <p14:tracePt t="8392" x="1892300" y="2667000"/>
          <p14:tracePt t="8413" x="1879600" y="2660650"/>
          <p14:tracePt t="8461" x="1885950" y="2660650"/>
          <p14:tracePt t="8469" x="1898650" y="2660650"/>
          <p14:tracePt t="8475" x="1930400" y="2660650"/>
          <p14:tracePt t="8485" x="1962150" y="2660650"/>
          <p14:tracePt t="8497" x="1993900" y="2660650"/>
          <p14:tracePt t="8511" x="2044700" y="2660650"/>
          <p14:tracePt t="8524" x="2108200" y="2660650"/>
          <p14:tracePt t="8546" x="2171700" y="2660650"/>
          <p14:tracePt t="8559" x="2222500" y="2660650"/>
          <p14:tracePt t="8580" x="2247900" y="2660650"/>
          <p14:tracePt t="8639" x="2241550" y="2660650"/>
          <p14:tracePt t="8661" x="2228850" y="2660650"/>
          <p14:tracePt t="8667" x="2216150" y="2660650"/>
          <p14:tracePt t="8752" x="2222500" y="2660650"/>
          <p14:tracePt t="8775" x="2235200" y="2660650"/>
          <p14:tracePt t="8781" x="2247900" y="2660650"/>
          <p14:tracePt t="8783" x="2266950" y="2660650"/>
          <p14:tracePt t="8799" x="2279650" y="2660650"/>
          <p14:tracePt t="8809" x="2298700" y="2654300"/>
          <p14:tracePt t="8830" x="2349500" y="2654300"/>
          <p14:tracePt t="8844" x="2413000" y="2641600"/>
          <p14:tracePt t="8865" x="2463800" y="2635250"/>
          <p14:tracePt t="8879" x="2489200" y="2635250"/>
          <p14:tracePt t="9581" x="2489200" y="2628900"/>
          <p14:tracePt t="10141" x="2482850" y="2628900"/>
          <p14:tracePt t="10191" x="2482850" y="2641600"/>
          <p14:tracePt t="10221" x="2476500" y="2641600"/>
          <p14:tracePt t="10229" x="2476500" y="2654300"/>
          <p14:tracePt t="10365" x="2470150" y="2654300"/>
          <p14:tracePt t="10383" x="2470150" y="2660650"/>
          <p14:tracePt t="10446" x="2463800" y="2660650"/>
          <p14:tracePt t="10459" x="2463800" y="2647950"/>
          <p14:tracePt t="10477" x="2463800" y="2641600"/>
          <p14:tracePt t="10483" x="2457450" y="2635250"/>
          <p14:tracePt t="10501" x="2457450" y="2628900"/>
          <p14:tracePt t="10591" x="2457450" y="2622550"/>
          <p14:tracePt t="10866" x="2444750" y="2622550"/>
          <p14:tracePt t="10885" x="2432050" y="2622550"/>
          <p14:tracePt t="10919" x="2425700" y="2622550"/>
          <p14:tracePt t="10929" x="2419350" y="2622550"/>
          <p14:tracePt t="11106" x="2413000" y="2622550"/>
          <p14:tracePt t="11175" x="2413000" y="2628900"/>
          <p14:tracePt t="12174" x="2413000" y="2609850"/>
          <p14:tracePt t="12195" x="2419350" y="2609850"/>
          <p14:tracePt t="13071" x="2419350" y="2603500"/>
          <p14:tracePt t="13115" x="2419350" y="2597150"/>
          <p14:tracePt t="13127" x="2419350" y="2590800"/>
          <p14:tracePt t="13141" x="2419350" y="2584450"/>
          <p14:tracePt t="13155" x="2419350" y="2578100"/>
          <p14:tracePt t="13422" x="2419350" y="2584450"/>
          <p14:tracePt t="13773" x="2425700" y="2584450"/>
          <p14:tracePt t="13807" x="2425700" y="2590800"/>
          <p14:tracePt t="14383" x="2419350" y="2597150"/>
          <p14:tracePt t="14399" x="2413000" y="2603500"/>
          <p14:tracePt t="14411" x="2406650" y="2609850"/>
          <p14:tracePt t="14423" x="2406650" y="2616200"/>
          <p14:tracePt t="14431" x="2400300" y="2622550"/>
          <p14:tracePt t="14447" x="2387600" y="2628900"/>
          <p14:tracePt t="14453" x="2387600" y="2635250"/>
          <p14:tracePt t="14469" x="2374900" y="2647950"/>
          <p14:tracePt t="14483" x="2368550" y="2647950"/>
          <p14:tracePt t="14504" x="2355850" y="2660650"/>
          <p14:tracePt t="14517" x="2355850" y="2667000"/>
          <p14:tracePt t="14532" x="2349500" y="2679700"/>
          <p14:tracePt t="14552" x="2336800" y="2698750"/>
          <p14:tracePt t="14577" x="2330450" y="2698750"/>
          <p14:tracePt t="14589" x="2330450" y="2711450"/>
          <p14:tracePt t="14615" x="2324100" y="2711450"/>
          <p14:tracePt t="14645" x="2317750" y="2717800"/>
          <p14:tracePt t="14677" x="2317750" y="2724150"/>
          <p14:tracePt t="14783" x="2311400" y="2724150"/>
          <p14:tracePt t="14791" x="2305050" y="2724150"/>
          <p14:tracePt t="14807" x="2292350" y="2724150"/>
          <p14:tracePt t="14815" x="2279650" y="2724150"/>
          <p14:tracePt t="14821" x="2266950" y="2724150"/>
          <p14:tracePt t="14837" x="2222500" y="2736850"/>
          <p14:tracePt t="14851" x="2203450" y="2736850"/>
          <p14:tracePt t="14865" x="2165350" y="2736850"/>
          <p14:tracePt t="14885" x="2063750" y="2736850"/>
          <p14:tracePt t="14899" x="2032000" y="2736850"/>
          <p14:tracePt t="14920" x="1968500" y="2736850"/>
          <p14:tracePt t="14934" x="1949450" y="2736850"/>
          <p14:tracePt t="14948" x="1936750" y="2736850"/>
          <p14:tracePt t="14969" x="1892300" y="2743200"/>
          <p14:tracePt t="14983" x="1860550" y="2749550"/>
          <p14:tracePt t="15004" x="1822450" y="2749550"/>
          <p14:tracePt t="15017" x="1778000" y="2749550"/>
          <p14:tracePt t="15031" x="1739900" y="2749550"/>
          <p14:tracePt t="15052" x="1695450" y="2749550"/>
          <p14:tracePt t="15066" x="1676400" y="2755900"/>
          <p14:tracePt t="15087" x="1663700" y="2755900"/>
          <p14:tracePt t="15101" x="1657350" y="2762250"/>
          <p14:tracePt t="15216" x="1663700" y="2762250"/>
          <p14:tracePt t="15310" x="1670050" y="2762250"/>
          <p14:tracePt t="15323" x="1676400" y="2762250"/>
          <p14:tracePt t="15333" x="1682750" y="2755900"/>
          <p14:tracePt t="15341" x="1695450" y="2755900"/>
          <p14:tracePt t="15350" x="1701800" y="2749550"/>
          <p14:tracePt t="15372" x="1752600" y="2743200"/>
          <p14:tracePt t="15385" x="1784350" y="2736850"/>
          <p14:tracePt t="15399" x="1822450" y="2724150"/>
          <p14:tracePt t="15420" x="1917700" y="2717800"/>
          <p14:tracePt t="15435" x="1968500" y="2711450"/>
          <p14:tracePt t="15448" x="2101850" y="2705100"/>
          <p14:tracePt t="15469" x="2381250" y="2705100"/>
          <p14:tracePt t="15483" x="2508250" y="2698750"/>
          <p14:tracePt t="15503" x="2819400" y="2692400"/>
          <p14:tracePt t="15517" x="2978150" y="2692400"/>
          <p14:tracePt t="15531" x="3054350" y="2692400"/>
          <p14:tracePt t="15552" x="3276600" y="2692400"/>
          <p14:tracePt t="15566" x="3422650" y="2692400"/>
          <p14:tracePt t="15587" x="3663950" y="2692400"/>
          <p14:tracePt t="15605" x="3727450" y="2692400"/>
          <p14:tracePt t="15622" x="3784600" y="2692400"/>
          <p14:tracePt t="15636" x="3943350" y="2705100"/>
          <p14:tracePt t="15649" x="4019550" y="2717800"/>
          <p14:tracePt t="15670" x="4083050" y="2717800"/>
          <p14:tracePt t="15684" x="4140200" y="2724150"/>
          <p14:tracePt t="15698" x="4178300" y="2743200"/>
          <p14:tracePt t="15719" x="4210050" y="2743200"/>
          <p14:tracePt t="15789" x="4197350" y="2743200"/>
          <p14:tracePt t="15797" x="4184650" y="2743200"/>
          <p14:tracePt t="15803" x="4159250" y="2743200"/>
          <p14:tracePt t="15813" x="4140200" y="2743200"/>
          <p14:tracePt t="15821" x="4108450" y="2743200"/>
          <p14:tracePt t="15837" x="4070350" y="2743200"/>
          <p14:tracePt t="15851" x="3975100" y="2743200"/>
          <p14:tracePt t="15872" x="3848100" y="2743200"/>
          <p14:tracePt t="15886" x="3708400" y="2743200"/>
          <p14:tracePt t="15899" x="3511550" y="2743200"/>
          <p14:tracePt t="15920" x="3111500" y="2743200"/>
          <p14:tracePt t="15935" x="2971800" y="2743200"/>
          <p14:tracePt t="15955" x="2749550" y="2743200"/>
          <p14:tracePt t="15969" x="2654300" y="2743200"/>
          <p14:tracePt t="16029" x="2660650" y="2743200"/>
          <p14:tracePt t="16037" x="2673350" y="2736850"/>
          <p14:tracePt t="16043" x="2692400" y="2736850"/>
          <p14:tracePt t="16053" x="2717800" y="2736850"/>
          <p14:tracePt t="16066" x="2736850" y="2736850"/>
          <p14:tracePt t="16087" x="2851150" y="2736850"/>
          <p14:tracePt t="16101" x="2863850" y="2736850"/>
          <p14:tracePt t="16151" x="2857500" y="2736850"/>
          <p14:tracePt t="16159" x="2825750" y="2736850"/>
          <p14:tracePt t="16165" x="2806700" y="2743200"/>
          <p14:tracePt t="16175" x="2774950" y="2743200"/>
          <p14:tracePt t="16184" x="2755900" y="2755900"/>
          <p14:tracePt t="16205" x="2724150" y="2755900"/>
          <p14:tracePt t="16301" x="2730500" y="2755900"/>
          <p14:tracePt t="16307" x="2736850" y="2755900"/>
          <p14:tracePt t="16325" x="2743200" y="2755900"/>
          <p14:tracePt t="16399" x="2755900" y="2755900"/>
          <p14:tracePt t="16438" x="2755900" y="2749550"/>
          <p14:tracePt t="16581" x="2749550" y="2749550"/>
          <p14:tracePt t="16714" x="2743200" y="2749550"/>
          <p14:tracePt t="16719" x="2743200" y="2743200"/>
          <p14:tracePt t="16739" x="2743200" y="2736850"/>
          <p14:tracePt t="16766" x="2743200" y="2730500"/>
          <p14:tracePt t="16789" x="2736850" y="2730500"/>
          <p14:tracePt t="16815" x="2730500" y="2730500"/>
          <p14:tracePt t="16821" x="2724150" y="2730500"/>
          <p14:tracePt t="16827" x="2717800" y="2730500"/>
          <p14:tracePt t="16837" x="2705100" y="2730500"/>
          <p14:tracePt t="16851" x="2679700" y="2724150"/>
          <p14:tracePt t="16872" x="2603500" y="2724150"/>
          <p14:tracePt t="16887" x="2584450" y="2724150"/>
          <p14:tracePt t="16899" x="2571750" y="2717800"/>
          <p14:tracePt t="16920" x="2559050" y="2717800"/>
          <p14:tracePt t="16982" x="2559050" y="2711450"/>
          <p14:tracePt t="17019" x="2559050" y="2705100"/>
          <p14:tracePt t="17079" x="2559050" y="2698750"/>
          <p14:tracePt t="17087" x="2552700" y="2698750"/>
          <p14:tracePt t="17093" x="2552700" y="2692400"/>
          <p14:tracePt t="17115" x="2546350" y="2692400"/>
          <p14:tracePt t="17125" x="2546350" y="2686050"/>
          <p14:tracePt t="17135" x="2540000" y="2686050"/>
          <p14:tracePt t="17156" x="2533650" y="2686050"/>
          <p14:tracePt t="17170" x="2527300" y="2679700"/>
          <p14:tracePt t="17184" x="2514600" y="2679700"/>
          <p14:tracePt t="17205" x="2495550" y="2679700"/>
          <p14:tracePt t="17219" x="2489200" y="2679700"/>
          <p14:tracePt t="17240" x="2476500" y="2667000"/>
          <p14:tracePt t="17253" x="2470150" y="2667000"/>
          <p14:tracePt t="17271" x="2463800" y="2667000"/>
          <p14:tracePt t="17288" x="2457450" y="2654300"/>
          <p14:tracePt t="17302" x="2432050" y="2654300"/>
          <p14:tracePt t="17323" x="2406650" y="2654300"/>
          <p14:tracePt t="17337" x="2393950" y="2654300"/>
          <p14:tracePt t="17351" x="2368550" y="2654300"/>
          <p14:tracePt t="17373" x="2362200" y="2654300"/>
          <p14:tracePt t="17385" x="2355850" y="2654300"/>
          <p14:tracePt t="17406" x="2317750" y="2641600"/>
          <p14:tracePt t="17421" x="2298700" y="2641600"/>
          <p14:tracePt t="17434" x="2279650" y="2635250"/>
          <p14:tracePt t="17455" x="2197100" y="2622550"/>
          <p14:tracePt t="17469" x="2159000" y="2616200"/>
          <p14:tracePt t="17490" x="2082800" y="2603500"/>
          <p14:tracePt t="17503" x="2038350" y="2603500"/>
          <p14:tracePt t="17517" x="2012950" y="2603500"/>
          <p14:tracePt t="17538" x="1974850" y="2603500"/>
          <p14:tracePt t="17552" x="1943100" y="2603500"/>
          <p14:tracePt t="17573" x="1866900" y="2603500"/>
          <p14:tracePt t="17587" x="1835150" y="2603500"/>
          <p14:tracePt t="17600" x="1790700" y="2603500"/>
          <p14:tracePt t="17622" x="1733550" y="2603500"/>
          <p14:tracePt t="17635" x="1714500" y="2603500"/>
          <p14:tracePt t="17656" x="1670050" y="2603500"/>
          <p14:tracePt t="17670" x="1625600" y="2603500"/>
          <p14:tracePt t="17684" x="1612900" y="2603500"/>
          <p14:tracePt t="17705" x="1593850" y="2603500"/>
          <p14:tracePt t="17719" x="1581150" y="2603500"/>
          <p14:tracePt t="17740" x="1555750" y="2603500"/>
          <p14:tracePt t="17754" x="1549400" y="2603500"/>
          <p14:tracePt t="17767" x="1530350" y="2603500"/>
          <p14:tracePt t="17788" x="1517650" y="2603500"/>
          <p14:tracePt t="18038" x="1524000" y="2603500"/>
          <p14:tracePt t="18043" x="1536700" y="2603500"/>
          <p14:tracePt t="18059" x="1555750" y="2609850"/>
          <p14:tracePt t="18066" x="1568450" y="2609850"/>
          <p14:tracePt t="18073" x="1593850" y="2609850"/>
          <p14:tracePt t="18087" x="1606550" y="2616200"/>
          <p14:tracePt t="18184" x="1612900" y="2616200"/>
          <p14:tracePt t="18189" x="1619250" y="2616200"/>
          <p14:tracePt t="18205" x="1625600" y="2616200"/>
          <p14:tracePt t="18213" x="1631950" y="2616200"/>
          <p14:tracePt t="18219" x="1638300" y="2616200"/>
          <p14:tracePt t="18240" x="1651000" y="2616200"/>
          <p14:tracePt t="18267" x="1657350" y="2616200"/>
          <p14:tracePt t="18301" x="1663700" y="2622550"/>
          <p14:tracePt t="18309" x="1670050" y="2622550"/>
          <p14:tracePt t="18325" x="1676400" y="2622550"/>
          <p14:tracePt t="18335" x="1682750" y="2622550"/>
          <p14:tracePt t="18351" x="1689100" y="2622550"/>
          <p14:tracePt t="18365" x="1695450" y="2628900"/>
          <p14:tracePt t="18373" x="1701800" y="2628900"/>
          <p14:tracePt t="18405" x="1708150" y="2628900"/>
          <p14:tracePt t="18435" x="1720850" y="2628900"/>
          <p14:tracePt t="18455" x="1727200" y="2628900"/>
          <p14:tracePt t="18469" x="1733550" y="2628900"/>
          <p14:tracePt t="18483" x="1739900" y="2628900"/>
          <p14:tracePt t="18493" x="1746250" y="2628900"/>
          <p14:tracePt t="18501" x="1758950" y="2628900"/>
          <p14:tracePt t="18507" x="1765300" y="2628900"/>
          <p14:tracePt t="18533" x="1778000" y="2628900"/>
          <p14:tracePt t="18591" x="1784350" y="2628900"/>
          <p14:tracePt t="19632" x="1784350" y="2622550"/>
          <p14:tracePt t="19639" x="1771650" y="2622550"/>
          <p14:tracePt t="19656" x="1752600" y="2622550"/>
          <p14:tracePt t="19667" x="1739900" y="2622550"/>
          <p14:tracePt t="19679" x="1733550" y="2622550"/>
          <p14:tracePt t="19691" x="1701800" y="2609850"/>
          <p14:tracePt t="19705" x="1689100" y="2609850"/>
          <p14:tracePt t="19719" x="1657350" y="2609850"/>
          <p14:tracePt t="19740" x="1587500" y="2578100"/>
          <p14:tracePt t="19754" x="1574800" y="2578100"/>
          <p14:tracePt t="19774" x="1543050" y="2565400"/>
          <p14:tracePt t="19917" x="1549400" y="2571750"/>
          <p14:tracePt t="19925" x="1562100" y="2571750"/>
          <p14:tracePt t="19941" x="1606550" y="2571750"/>
          <p14:tracePt t="19955" x="1644650" y="2590800"/>
          <p14:tracePt t="19969" x="1670050" y="2590800"/>
          <p14:tracePt t="19990" x="1733550" y="2603500"/>
          <p14:tracePt t="20003" x="1784350" y="2603500"/>
          <p14:tracePt t="20024" x="1835150" y="2603500"/>
          <p14:tracePt t="20038" x="1898650" y="2603500"/>
          <p14:tracePt t="20059" x="1974850" y="2603500"/>
          <p14:tracePt t="20073" x="2051050" y="2584450"/>
          <p14:tracePt t="20087" x="2063750" y="2578100"/>
          <p14:tracePt t="20117" x="2063750" y="2571750"/>
          <p14:tracePt t="20133" x="2051050" y="2571750"/>
          <p14:tracePt t="20142" x="2032000" y="2571750"/>
          <p14:tracePt t="20157" x="1987550" y="2571750"/>
          <p14:tracePt t="20170" x="1962150" y="2571750"/>
          <p14:tracePt t="20191" x="1892300" y="2584450"/>
          <p14:tracePt t="20205" x="1885950" y="2584450"/>
          <p14:tracePt t="20237" x="1892300" y="2597150"/>
          <p14:tracePt t="20243" x="1898650" y="2597150"/>
          <p14:tracePt t="20254" x="1924050" y="2609850"/>
          <p14:tracePt t="20275" x="1974850" y="2609850"/>
          <p14:tracePt t="20288" x="2019300" y="2616200"/>
          <p14:tracePt t="20309" x="2120900" y="2616200"/>
          <p14:tracePt t="20323" x="2146300" y="2616200"/>
          <p14:tracePt t="20337" x="2178050" y="2616200"/>
          <p14:tracePt t="20358" x="2184400" y="2616200"/>
          <p14:tracePt t="20423" x="2190750" y="2616200"/>
          <p14:tracePt t="20445" x="2197100" y="2616200"/>
          <p14:tracePt t="21140" x="2228850" y="2616200"/>
          <p14:tracePt t="21149" x="2235200" y="2616200"/>
          <p14:tracePt t="21163" x="2266950" y="2616200"/>
          <p14:tracePt t="21170" x="2273300" y="2609850"/>
          <p14:tracePt t="21177" x="2286000" y="2609850"/>
          <p14:tracePt t="21191" x="2286000" y="2603500"/>
          <p14:tracePt t="21205" x="2292350" y="2603500"/>
          <p14:tracePt t="21231" x="2298700" y="2603500"/>
          <p14:tracePt t="21245" x="2298700" y="2590800"/>
          <p14:tracePt t="21261" x="2298700" y="2578100"/>
          <p14:tracePt t="21274" x="2298700" y="2565400"/>
          <p14:tracePt t="21288" x="2298700" y="2552700"/>
          <p14:tracePt t="21309" x="2273300" y="2546350"/>
          <p14:tracePt t="21323" x="2260600" y="2533650"/>
          <p14:tracePt t="21337" x="2228850" y="2533650"/>
          <p14:tracePt t="21358" x="2190750" y="2533650"/>
          <p14:tracePt t="21438" x="2197100" y="2540000"/>
          <p14:tracePt t="21461" x="2203450" y="2546350"/>
          <p14:tracePt t="21469" x="2222500" y="2552700"/>
          <p14:tracePt t="21471" x="2235200" y="2552700"/>
          <p14:tracePt t="21487" x="2241550" y="2559050"/>
          <p14:tracePt t="21493" x="2254250" y="2559050"/>
          <p14:tracePt t="21503" x="2260600" y="2559050"/>
          <p14:tracePt t="21524" x="2273300" y="2565400"/>
          <p14:tracePt t="21736" x="2286000" y="2571750"/>
          <p14:tracePt t="21821" x="2292350" y="2571750"/>
          <p14:tracePt t="21835" x="2298700" y="2571750"/>
          <p14:tracePt t="21893" x="2305050" y="2571750"/>
          <p14:tracePt t="21907" x="2317750" y="2571750"/>
          <p14:tracePt t="21941" x="2330450" y="2571750"/>
          <p14:tracePt t="22021" x="2336800" y="2571750"/>
          <p14:tracePt t="22160" x="2336800" y="2578100"/>
          <p14:tracePt t="22165" x="2343150" y="2584450"/>
          <p14:tracePt t="22255" x="2349500" y="2584450"/>
          <p14:tracePt t="22261" x="2355850" y="2584450"/>
          <p14:tracePt t="22277" x="2362200" y="2584450"/>
          <p14:tracePt t="22301" x="2374900" y="2584450"/>
          <p14:tracePt t="22309" x="2393950" y="2584450"/>
          <p14:tracePt t="22315" x="2400300" y="2584450"/>
          <p14:tracePt t="22325" x="2432050" y="2584450"/>
          <p14:tracePt t="22344" x="2451100" y="2584450"/>
          <p14:tracePt t="22358" x="2482850" y="2584450"/>
          <p14:tracePt t="22372" x="2495550" y="2584450"/>
          <p14:tracePt t="22392" x="2508250" y="2584450"/>
          <p14:tracePt t="22406" x="2514600" y="2584450"/>
          <p14:tracePt t="22427" x="2520950" y="2584450"/>
          <p14:tracePt t="22441" x="2533650" y="2584450"/>
          <p14:tracePt t="22493" x="2540000" y="2584450"/>
          <p14:tracePt t="22525" x="2546350" y="2584450"/>
          <p14:tracePt t="22541" x="2559050" y="2584450"/>
          <p14:tracePt t="22555" x="2571750" y="2584450"/>
          <p14:tracePt t="22565" x="2584450" y="2584450"/>
          <p14:tracePt t="22573" x="2584450" y="2590800"/>
          <p14:tracePt t="22589" x="2597150" y="2590800"/>
          <p14:tracePt t="22597" x="2597150" y="2597150"/>
          <p14:tracePt t="22608" x="2603500" y="2597150"/>
          <p14:tracePt t="22622" x="2616200" y="2603500"/>
          <p14:tracePt t="22642" x="2628900" y="2609850"/>
          <p14:tracePt t="22656" x="2641600" y="2622550"/>
          <p14:tracePt t="22677" x="2673350" y="2647950"/>
          <p14:tracePt t="22691" x="2679700" y="2660650"/>
          <p14:tracePt t="22705" x="2698750" y="2679700"/>
          <p14:tracePt t="22725" x="2717800" y="2705100"/>
          <p14:tracePt t="22739" x="2724150" y="2711450"/>
          <p14:tracePt t="22760" x="2736850" y="2724150"/>
          <p14:tracePt t="22774" x="2749550" y="2743200"/>
          <p14:tracePt t="22795" x="2787650" y="2755900"/>
          <p14:tracePt t="22809" x="2800350" y="2762250"/>
          <p14:tracePt t="22823" x="2813050" y="2762250"/>
          <p14:tracePt t="22844" x="2857500" y="2762250"/>
          <p14:tracePt t="22858" x="2870200" y="2762250"/>
          <p14:tracePt t="22878" x="2908300" y="2762250"/>
          <p14:tracePt t="22892" x="2921000" y="2755900"/>
          <p14:tracePt t="22915" x="2921000" y="2749550"/>
          <p14:tracePt t="22927" x="2927350" y="2749550"/>
          <p14:tracePt t="22942" x="2927350" y="2743200"/>
          <p14:tracePt t="22962" x="2940050" y="2743200"/>
          <p14:tracePt t="22976" x="2940050" y="2730500"/>
          <p14:tracePt t="22989" x="2952750" y="2717800"/>
          <p14:tracePt t="23010" x="2952750" y="2705100"/>
          <p14:tracePt t="23035" x="2952750" y="2692400"/>
          <p14:tracePt t="23071" x="2952750" y="2686050"/>
          <p14:tracePt t="23077" x="2952750" y="2679700"/>
          <p14:tracePt t="23083" x="2952750" y="2673350"/>
          <p14:tracePt t="23101" x="2952750" y="2667000"/>
          <p14:tracePt t="23107" x="2946400" y="2667000"/>
          <p14:tracePt t="23128" x="2946400" y="2660650"/>
          <p14:tracePt t="23167" x="2946400" y="2654300"/>
          <p14:tracePt t="23179" x="2946400" y="2647950"/>
          <p14:tracePt t="23197" x="2940050" y="2647950"/>
          <p14:tracePt t="23221" x="2933700" y="2635250"/>
          <p14:tracePt t="23461" x="2940050" y="2641600"/>
          <p14:tracePt t="23874" x="2952750" y="2641600"/>
          <p14:tracePt t="23879" x="2952750" y="2654300"/>
          <p14:tracePt t="23911" x="2952750" y="2660650"/>
          <p14:tracePt t="23935" x="2952750" y="2667000"/>
          <p14:tracePt t="23943" x="2965450" y="2673350"/>
          <p14:tracePt t="23959" x="2965450" y="2679700"/>
          <p14:tracePt t="23965" x="2965450" y="2686050"/>
          <p14:tracePt t="23981" x="2965450" y="2692400"/>
          <p14:tracePt t="23996" x="2965450" y="2698750"/>
          <p14:tracePt t="24013" x="2965450" y="2711450"/>
          <p14:tracePt t="24024" x="2965450" y="2724150"/>
          <p14:tracePt t="24045" x="2978150" y="2736850"/>
          <p14:tracePt t="24061" x="2984500" y="2743200"/>
          <p14:tracePt t="24080" x="3003550" y="2755900"/>
          <p14:tracePt t="24094" x="3048000" y="2755900"/>
          <p14:tracePt t="24108" x="3073400" y="2755900"/>
          <p14:tracePt t="24129" x="3124200" y="2768600"/>
          <p14:tracePt t="24142" x="3155950" y="2768600"/>
          <p14:tracePt t="24156" x="3168650" y="2768600"/>
          <p14:tracePt t="24177" x="3206750" y="2768600"/>
          <p14:tracePt t="24191" x="3257550" y="2768600"/>
          <p14:tracePt t="24212" x="3346450" y="2755900"/>
          <p14:tracePt t="24225" x="3365500" y="2755900"/>
          <p14:tracePt t="24246" x="3473450" y="2717800"/>
          <p14:tracePt t="24261" x="3536950" y="2705100"/>
          <p14:tracePt t="24274" x="3549650" y="2692400"/>
          <p14:tracePt t="24295" x="3581400" y="2673350"/>
          <p14:tracePt t="24309" x="3594100" y="2667000"/>
          <p14:tracePt t="24330" x="3606800" y="2660650"/>
          <p14:tracePt t="24344" x="3625850" y="2660650"/>
          <p14:tracePt t="24357" x="3632200" y="2654300"/>
          <p14:tracePt t="24399" x="3632200" y="2647950"/>
          <p14:tracePt t="24438" x="3638550" y="2647950"/>
          <p14:tracePt t="24581" x="3638550" y="2654300"/>
          <p14:tracePt t="24607" x="3638550" y="2660650"/>
          <p14:tracePt t="24619" x="3651250" y="2660650"/>
          <p14:tracePt t="24637" x="3651250" y="2667000"/>
          <p14:tracePt t="24643" x="3663950" y="2667000"/>
          <p14:tracePt t="24661" x="3683000" y="2660650"/>
          <p14:tracePt t="24667" x="3689350" y="2660650"/>
          <p14:tracePt t="24677" x="3702050" y="2660650"/>
          <p14:tracePt t="24691" x="3733800" y="2647950"/>
          <p14:tracePt t="24712" x="3771900" y="2641600"/>
          <p14:tracePt t="24725" x="3771900" y="2628900"/>
          <p14:tracePt t="24747" x="3771900" y="2609850"/>
          <p14:tracePt t="25113" x="3797300" y="2609850"/>
          <p14:tracePt t="25119" x="3816350" y="2609850"/>
          <p14:tracePt t="25135" x="3879850" y="2616200"/>
          <p14:tracePt t="25143" x="3905250" y="2628900"/>
          <p14:tracePt t="25149" x="3949700" y="2641600"/>
          <p14:tracePt t="25163" x="3987800" y="2647950"/>
          <p14:tracePt t="25177" x="4076700" y="2667000"/>
          <p14:tracePt t="25191" x="4171950" y="2692400"/>
          <p14:tracePt t="25212" x="4241800" y="2717800"/>
          <p14:tracePt t="25226" x="4286250" y="2724150"/>
          <p14:tracePt t="25247" x="4375150" y="2749550"/>
          <p14:tracePt t="25260" x="4400550" y="2749550"/>
          <p14:tracePt t="25275" x="4464050" y="2755900"/>
          <p14:tracePt t="25295" x="4559300" y="2755900"/>
          <p14:tracePt t="25309" x="4597400" y="2743200"/>
          <p14:tracePt t="25330" x="4629150" y="2717800"/>
          <p14:tracePt t="25344" x="4654550" y="2705100"/>
          <p14:tracePt t="25358" x="4705350" y="2679700"/>
          <p14:tracePt t="25379" x="4749800" y="2667000"/>
          <p14:tracePt t="25392" x="4819650" y="2660650"/>
          <p14:tracePt t="25413" x="4946650" y="2616200"/>
          <p14:tracePt t="25427" x="4978400" y="2609850"/>
          <p14:tracePt t="25441" x="4997450" y="2603500"/>
          <p14:tracePt t="25477" x="4997450" y="2597150"/>
          <p14:tracePt t="25568" x="5010150" y="2597150"/>
          <p14:tracePt t="25573" x="5010150" y="2603500"/>
          <p14:tracePt t="25589" x="5022850" y="2609850"/>
          <p14:tracePt t="25597" x="5035550" y="2616200"/>
          <p14:tracePt t="25603" x="5048250" y="2616200"/>
          <p14:tracePt t="25613" x="5054600" y="2622550"/>
          <p14:tracePt t="25628" x="5086350" y="2628900"/>
          <p14:tracePt t="25642" x="5099050" y="2628900"/>
          <p14:tracePt t="25663" x="5124450" y="2641600"/>
          <p14:tracePt t="25677" x="5130800" y="2641600"/>
          <p14:tracePt t="25698" x="5143500" y="2647950"/>
          <p14:tracePt t="25712" x="5156200" y="2654300"/>
          <p14:tracePt t="25726" x="5168900" y="2660650"/>
          <p14:tracePt t="25747" x="5213350" y="2667000"/>
          <p14:tracePt t="25760" x="5232400" y="2667000"/>
          <p14:tracePt t="25781" x="5245100" y="2673350"/>
          <p14:tracePt t="25795" x="5251450" y="2679700"/>
          <p14:tracePt t="25809" x="5257800" y="2679700"/>
          <p14:tracePt t="25830" x="5283200" y="2686050"/>
          <p14:tracePt t="25844" x="5302250" y="2692400"/>
          <p14:tracePt t="25864" x="5334000" y="2692400"/>
          <p14:tracePt t="25878" x="5346700" y="2698750"/>
          <p14:tracePt t="25892" x="5372100" y="2705100"/>
          <p14:tracePt t="25913" x="5384800" y="2711450"/>
          <p14:tracePt t="25927" x="5403850" y="2711450"/>
          <p14:tracePt t="25948" x="5416550" y="2711450"/>
          <p14:tracePt t="25962" x="5429250" y="2711450"/>
          <p14:tracePt t="25975" x="5441950" y="2711450"/>
          <p14:tracePt t="25997" x="5486400" y="2711450"/>
          <p14:tracePt t="26010" x="5505450" y="2711450"/>
          <p14:tracePt t="26031" x="5537200" y="2711450"/>
          <p14:tracePt t="26045" x="5581650" y="2698750"/>
          <p14:tracePt t="26059" x="5607050" y="2692400"/>
          <p14:tracePt t="26080" x="5632450" y="2679700"/>
          <p14:tracePt t="26094" x="5645150" y="2679700"/>
          <p14:tracePt t="26115" x="5670550" y="2667000"/>
          <p14:tracePt t="26129" x="5715000" y="2660650"/>
          <p14:tracePt t="26142" x="5759450" y="2647950"/>
          <p14:tracePt t="26163" x="5784850" y="2635250"/>
          <p14:tracePt t="26177" x="5810250" y="2635250"/>
          <p14:tracePt t="26197" x="5822950" y="2635250"/>
          <p14:tracePt t="26212" x="5822950" y="2628900"/>
          <p14:tracePt t="26226" x="5829300" y="2622550"/>
          <p14:tracePt t="26247" x="5873750" y="2590800"/>
          <p14:tracePt t="26260" x="5886450" y="2584450"/>
          <p14:tracePt t="26282" x="5930900" y="2565400"/>
          <p14:tracePt t="26295" x="5930900" y="2552700"/>
          <p14:tracePt t="26648" x="5943600" y="2552700"/>
          <p14:tracePt t="26655" x="5949950" y="2559050"/>
          <p14:tracePt t="26671" x="5962650" y="2559050"/>
          <p14:tracePt t="26679" x="5969000" y="2565400"/>
          <p14:tracePt t="26685" x="5988050" y="2571750"/>
          <p14:tracePt t="26698" x="6000750" y="2578100"/>
          <p14:tracePt t="26712" x="6051550" y="2603500"/>
          <p14:tracePt t="26726" x="6102350" y="2616200"/>
          <p14:tracePt t="26747" x="6210300" y="2635250"/>
          <p14:tracePt t="26760" x="6311900" y="2660650"/>
          <p14:tracePt t="26781" x="6438900" y="2686050"/>
          <p14:tracePt t="26795" x="6483350" y="2686050"/>
          <p14:tracePt t="26809" x="6572250" y="2686050"/>
          <p14:tracePt t="26830" x="6705600" y="2686050"/>
          <p14:tracePt t="26844" x="6737350" y="2686050"/>
          <p14:tracePt t="26865" x="6851650" y="2667000"/>
          <p14:tracePt t="26885" x="6883400" y="2647950"/>
          <p14:tracePt t="26899" x="6978650" y="2597150"/>
          <p14:tracePt t="26913" x="7004050" y="2584450"/>
          <p14:tracePt t="26927" x="7016750" y="2571750"/>
          <p14:tracePt t="26959" x="7023100" y="2571750"/>
          <p14:tracePt t="26981" x="7029450" y="2559050"/>
          <p14:tracePt t="26989" x="7035800" y="2559050"/>
          <p14:tracePt t="27523" x="7042150" y="2559050"/>
          <p14:tracePt t="27700" x="7048500" y="2559050"/>
          <p14:tracePt t="27942" x="7042150" y="2559050"/>
          <p14:tracePt t="27965" x="7035800" y="2559050"/>
          <p14:tracePt t="27973" x="7029450" y="2565400"/>
          <p14:tracePt t="27979" x="7016750" y="2565400"/>
          <p14:tracePt t="27989" x="7010400" y="2578100"/>
          <p14:tracePt t="27997" x="7004050" y="2578100"/>
          <p14:tracePt t="28010" x="6991350" y="2590800"/>
          <p14:tracePt t="28031" x="6946900" y="2590800"/>
          <p14:tracePt t="28045" x="6927850" y="2603500"/>
          <p14:tracePt t="28066" x="6921500" y="2603500"/>
          <p14:tracePt t="28080" x="6915150" y="2603500"/>
          <p14:tracePt t="28100" x="6902450" y="2603500"/>
          <p14:tracePt t="28115" x="6896100" y="2609850"/>
          <p14:tracePt t="28128" x="6883400" y="2616200"/>
          <p14:tracePt t="28149" x="6807200" y="2616200"/>
          <p14:tracePt t="28163" x="6769100" y="2628900"/>
          <p14:tracePt t="28177" x="6705600" y="2628900"/>
          <p14:tracePt t="28198" x="6629400" y="2647950"/>
          <p14:tracePt t="28212" x="6591300" y="2654300"/>
          <p14:tracePt t="28233" x="6483350" y="2679700"/>
          <p14:tracePt t="28247" x="6432550" y="2686050"/>
          <p14:tracePt t="28261" x="6407150" y="2692400"/>
          <p14:tracePt t="28281" x="6375400" y="2705100"/>
          <p14:tracePt t="28295" x="6330950" y="2711450"/>
          <p14:tracePt t="28316" x="6229350" y="2736850"/>
          <p14:tracePt t="28330" x="6210300" y="2736850"/>
          <p14:tracePt t="28344" x="6172200" y="2749550"/>
          <p14:tracePt t="28364" x="6159500" y="2755900"/>
          <p14:tracePt t="28379" x="6191250" y="2755900"/>
          <p14:tracePt t="28399" x="6261100" y="2743200"/>
          <p14:tracePt t="28413" x="6330950" y="2730500"/>
          <p14:tracePt t="28427" x="6350000" y="2717800"/>
          <p14:tracePt t="28448" x="6445250" y="2705100"/>
          <p14:tracePt t="28461" x="6508750" y="2698750"/>
          <p14:tracePt t="28483" x="6597650" y="2698750"/>
          <p14:tracePt t="28496" x="6648450" y="2698750"/>
          <p14:tracePt t="28517" x="6826250" y="2686050"/>
          <p14:tracePt t="28531" x="6940550" y="2686050"/>
          <p14:tracePt t="28545" x="6972300" y="2686050"/>
          <p14:tracePt t="28566" x="7080250" y="2686050"/>
          <p14:tracePt t="28580" x="7162800" y="2686050"/>
          <p14:tracePt t="28601" x="7283450" y="2686050"/>
          <p14:tracePt t="28614" x="7416800" y="2686050"/>
          <p14:tracePt t="28628" x="7537450" y="2686050"/>
          <p14:tracePt t="28649" x="7645400" y="2673350"/>
          <p14:tracePt t="28663" x="7677150" y="2667000"/>
          <p14:tracePt t="28684" x="7727950" y="2647950"/>
          <p14:tracePt t="28698" x="7778750" y="2628900"/>
          <p14:tracePt t="28711" x="7797800" y="2628900"/>
          <p14:tracePt t="28733" x="7823200" y="2609850"/>
          <p14:tracePt t="28747" x="7823200" y="2584450"/>
          <p14:tracePt t="28767" x="7816850" y="2559050"/>
          <p14:tracePt t="28781" x="7816850" y="2546350"/>
          <p14:tracePt t="28795" x="7804150" y="2540000"/>
          <p14:tracePt t="28816" x="7804150" y="2533650"/>
          <p14:tracePt t="28830" x="7804150" y="2520950"/>
          <p14:tracePt t="28851" x="7810500" y="2514600"/>
          <p14:tracePt t="28864" x="7810500" y="2508250"/>
          <p14:tracePt t="28878" x="7816850" y="2501900"/>
          <p14:tracePt t="28899" x="7829550" y="2501900"/>
          <p14:tracePt t="28913" x="7848600" y="2489200"/>
          <p14:tracePt t="28934" x="7867650" y="2489200"/>
          <p14:tracePt t="28948" x="7874000" y="2489200"/>
          <p14:tracePt t="28961" x="7905750" y="2489200"/>
          <p14:tracePt t="29021" x="7886700" y="2495550"/>
          <p14:tracePt t="29029" x="7874000" y="2495550"/>
          <p14:tracePt t="29031" x="7835900" y="2501900"/>
          <p14:tracePt t="29045" x="7804150" y="2508250"/>
          <p14:tracePt t="29053" x="7759700" y="2520950"/>
          <p14:tracePt t="29066" x="7715250" y="2527300"/>
          <p14:tracePt t="29079" x="7664450" y="2533650"/>
          <p14:tracePt t="29115" x="7664450" y="2546350"/>
          <p14:tracePt t="29131" x="7670800" y="2546350"/>
          <p14:tracePt t="29141" x="7677150" y="2546350"/>
          <p14:tracePt t="29149" x="7702550" y="2546350"/>
          <p14:tracePt t="29163" x="7727950" y="2552700"/>
          <p14:tracePt t="29184" x="7797800" y="2552700"/>
          <p14:tracePt t="29198" x="7867650" y="2559050"/>
          <p14:tracePt t="29211" x="7880350" y="2559050"/>
          <p14:tracePt t="29233" x="7893050" y="2565400"/>
          <p14:tracePt t="29261" x="7867650" y="2571750"/>
          <p14:tracePt t="29269" x="7835900" y="2578100"/>
          <p14:tracePt t="29281" x="7823200" y="2584450"/>
          <p14:tracePt t="29295" x="7747000" y="2603500"/>
          <p14:tracePt t="29316" x="7740650" y="2603500"/>
          <p14:tracePt t="29330" x="7721600" y="2609850"/>
          <p14:tracePt t="29350" x="7721600" y="2616200"/>
          <p14:tracePt t="29365" x="7715250" y="2616200"/>
          <p14:tracePt t="29405" x="7715250" y="2622550"/>
          <p14:tracePt t="29413" x="7721600" y="2622550"/>
          <p14:tracePt t="29429" x="7727950" y="2628900"/>
          <p14:tracePt t="29437" x="7740650" y="2628900"/>
          <p14:tracePt t="29448" x="7753350" y="2628900"/>
          <p14:tracePt t="29461" x="7759700" y="2635250"/>
          <p14:tracePt t="29549" x="7753350" y="2635250"/>
          <p14:tracePt t="29557" x="7747000" y="2635250"/>
          <p14:tracePt t="29563" x="7740650" y="2635250"/>
          <p14:tracePt t="29587" x="7727950" y="2635250"/>
          <p14:tracePt t="29629" x="7721600" y="2635250"/>
          <p14:tracePt t="29645" x="7715250" y="2635250"/>
          <p14:tracePt t="29653" x="7708900" y="2635250"/>
          <p14:tracePt t="29669" x="7702550" y="2635250"/>
          <p14:tracePt t="29677" x="7696200" y="2635250"/>
          <p14:tracePt t="29684" x="7689850" y="2635250"/>
          <p14:tracePt t="29697" x="7683500" y="2635250"/>
          <p14:tracePt t="29712" x="7670800" y="2635250"/>
          <p14:tracePt t="29732" x="7651750" y="2628900"/>
          <p14:tracePt t="29746" x="7639050" y="2628900"/>
          <p14:tracePt t="29767" x="7613650" y="2628900"/>
          <p14:tracePt t="29781" x="7569200" y="2641600"/>
          <p14:tracePt t="29795" x="7537450" y="2641600"/>
          <p14:tracePt t="29816" x="7486650" y="2654300"/>
          <p14:tracePt t="29830" x="7410450" y="2673350"/>
          <p14:tracePt t="29851" x="7258050" y="2692400"/>
          <p14:tracePt t="29865" x="7226300" y="2705100"/>
          <p14:tracePt t="29878" x="7181850" y="2717800"/>
          <p14:tracePt t="29899" x="7131050" y="2730500"/>
          <p14:tracePt t="29913" x="7099300" y="2743200"/>
          <p14:tracePt t="29934" x="7042150" y="2755900"/>
          <p14:tracePt t="29947" x="6991350" y="2768600"/>
          <p14:tracePt t="29969" x="6946900" y="2781300"/>
          <p14:tracePt t="29982" x="6896100" y="2794000"/>
          <p14:tracePt t="29996" x="6858000" y="2800350"/>
          <p14:tracePt t="30017" x="6800850" y="2825750"/>
          <p14:tracePt t="30031" x="6743700" y="2838450"/>
          <p14:tracePt t="30052" x="6699250" y="2844800"/>
          <p14:tracePt t="30066" x="6623050" y="2870200"/>
          <p14:tracePt t="30079" x="6584950" y="2876550"/>
          <p14:tracePt t="30101" x="6464300" y="2882900"/>
          <p14:tracePt t="30114" x="6426200" y="2882900"/>
          <p14:tracePt t="30135" x="6305550" y="2889250"/>
          <p14:tracePt t="30149" x="6210300" y="2889250"/>
          <p14:tracePt t="30163" x="6083300" y="2889250"/>
          <p14:tracePt t="30184" x="5962650" y="2889250"/>
          <p14:tracePt t="30198" x="5848350" y="2889250"/>
          <p14:tracePt t="30219" x="5734050" y="2889250"/>
          <p14:tracePt t="30233" x="5607050" y="2889250"/>
          <p14:tracePt t="30246" x="5441950" y="2889250"/>
          <p14:tracePt t="30267" x="5232400" y="2889250"/>
          <p14:tracePt t="30281" x="4940300" y="2889250"/>
          <p14:tracePt t="30302" x="4502150" y="2889250"/>
          <p14:tracePt t="30316" x="4413250" y="2889250"/>
          <p14:tracePt t="30330" x="4254500" y="2889250"/>
          <p14:tracePt t="30350" x="4108450" y="2889250"/>
          <p14:tracePt t="30365" x="4013200" y="2889250"/>
          <p14:tracePt t="30385" x="3879850" y="2889250"/>
          <p14:tracePt t="30399" x="3733800" y="2889250"/>
          <p14:tracePt t="30413" x="3606800" y="2889250"/>
          <p14:tracePt t="30434" x="3524250" y="2889250"/>
          <p14:tracePt t="30448" x="3435350" y="2889250"/>
          <p14:tracePt t="30469" x="3384550" y="2889250"/>
          <p14:tracePt t="30483" x="3321050" y="2882900"/>
          <p14:tracePt t="30496" x="3276600" y="2876550"/>
          <p14:tracePt t="30517" x="3111500" y="2832100"/>
          <p14:tracePt t="30531" x="3048000" y="2819400"/>
          <p14:tracePt t="30552" x="2876550" y="2781300"/>
          <p14:tracePt t="30566" x="2794000" y="2762250"/>
          <p14:tracePt t="30579" x="2781300" y="2755900"/>
          <p14:tracePt t="30601" x="2705100" y="2736850"/>
          <p14:tracePt t="30614" x="2667000" y="2736850"/>
          <p14:tracePt t="30635" x="2603500" y="2736850"/>
          <p14:tracePt t="30650" x="2540000" y="2736850"/>
          <p14:tracePt t="30663" x="2495550" y="2736850"/>
          <p14:tracePt t="30684" x="2463800" y="2736850"/>
          <p14:tracePt t="30697" x="2419350" y="2724150"/>
          <p14:tracePt t="30719" x="2368550" y="2724150"/>
          <p14:tracePt t="30733" x="2317750" y="2724150"/>
          <p14:tracePt t="30746" x="2279650" y="2724150"/>
          <p14:tracePt t="30767" x="2203450" y="2755900"/>
          <p14:tracePt t="30781" x="2190750" y="2755900"/>
          <p14:tracePt t="30802" x="2184400" y="2755900"/>
          <p14:tracePt t="30816" x="2178050" y="2755900"/>
          <p14:tracePt t="30829" x="2171700" y="2755900"/>
          <p14:tracePt t="30851" x="2159000" y="2755900"/>
          <p14:tracePt t="30865" x="2133600" y="2749550"/>
          <p14:tracePt t="30885" x="2082800" y="2730500"/>
          <p14:tracePt t="30899" x="2070100" y="2730500"/>
          <p14:tracePt t="30913" x="2044700" y="2724150"/>
          <p14:tracePt t="30934" x="2019300" y="2724150"/>
          <p14:tracePt t="30947" x="2006600" y="2724150"/>
          <p14:tracePt t="30969" x="1936750" y="2736850"/>
          <p14:tracePt t="30982" x="1879600" y="2755900"/>
          <p14:tracePt t="30996" x="1841500" y="2762250"/>
          <p14:tracePt t="31017" x="1752600" y="2768600"/>
          <p14:tracePt t="31031" x="1682750" y="2774950"/>
          <p14:tracePt t="31052" x="1644650" y="2794000"/>
          <p14:tracePt t="31066" x="1631950" y="2794000"/>
          <p14:tracePt t="31080" x="1612900" y="2794000"/>
          <p14:tracePt t="31100" x="1562100" y="2806700"/>
          <p14:tracePt t="31114" x="1549400" y="2806700"/>
          <p14:tracePt t="31135" x="1479550" y="2819400"/>
          <p14:tracePt t="31149" x="1428750" y="2819400"/>
          <p14:tracePt t="31170" x="1397000" y="2819400"/>
          <p14:tracePt t="31184" x="1371600" y="2819400"/>
          <p14:tracePt t="31197" x="1327150" y="2813050"/>
          <p14:tracePt t="31218" x="1270000" y="2813050"/>
          <p14:tracePt t="31232" x="1263650" y="2813050"/>
          <p14:tracePt t="31253" x="1238250" y="2800350"/>
          <p14:tracePt t="31268" x="1206500" y="2800350"/>
          <p14:tracePt t="31281" x="1193800" y="2787650"/>
          <p14:tracePt t="31302" x="1168400" y="2787650"/>
          <p14:tracePt t="31316" x="1143000" y="2774950"/>
          <p14:tracePt t="31336" x="1104900" y="2774950"/>
          <p14:tracePt t="31350" x="1073150" y="2774950"/>
          <p14:tracePt t="31364" x="1035050" y="2774950"/>
          <p14:tracePt t="31385" x="1003300" y="2781300"/>
          <p14:tracePt t="31399" x="958850" y="2781300"/>
          <p14:tracePt t="31420" x="920750" y="2794000"/>
          <p14:tracePt t="31434" x="857250" y="2794000"/>
          <p14:tracePt t="31448" x="825500" y="2800350"/>
          <p14:tracePt t="31469" x="774700" y="2825750"/>
          <p14:tracePt t="31483" x="768350" y="2832100"/>
          <p14:tracePt t="31503" x="762000" y="2832100"/>
          <p14:tracePt t="31531" x="755650" y="2832100"/>
          <p14:tracePt t="31539" x="755650" y="2844800"/>
          <p14:tracePt t="31555" x="749300" y="2857500"/>
          <p14:tracePt t="31573" x="749300" y="2870200"/>
          <p14:tracePt t="31586" x="749300" y="2876550"/>
          <p14:tracePt t="31600" x="742950" y="2901950"/>
          <p14:tracePt t="31614" x="742950" y="2908300"/>
          <p14:tracePt t="31635" x="742950" y="2921000"/>
          <p14:tracePt t="31649" x="742950" y="2927350"/>
          <p14:tracePt t="31670" x="742950" y="2952750"/>
          <p14:tracePt t="31685" x="742950" y="2965450"/>
          <p14:tracePt t="31697" x="742950" y="2978150"/>
          <p14:tracePt t="31718" x="755650" y="2997200"/>
          <p14:tracePt t="31733" x="768350" y="3003550"/>
          <p14:tracePt t="31753" x="787400" y="3016250"/>
          <p14:tracePt t="31779" x="787400" y="3022600"/>
          <p14:tracePt t="31925" x="793750" y="3028950"/>
          <p14:tracePt t="31933" x="800100" y="3035300"/>
          <p14:tracePt t="31947" x="819150" y="3048000"/>
          <p14:tracePt t="31955" x="831850" y="3054350"/>
          <p14:tracePt t="31969" x="844550" y="3060700"/>
          <p14:tracePt t="31982" x="863600" y="3086100"/>
          <p14:tracePt t="32003" x="895350" y="3105150"/>
          <p14:tracePt t="32017" x="920750" y="3117850"/>
          <p14:tracePt t="32031" x="939800" y="3130550"/>
          <p14:tracePt t="32052" x="965200" y="3143250"/>
          <p14:tracePt t="32065" x="984250" y="3143250"/>
          <p14:tracePt t="32086" x="990600" y="3155950"/>
          <p14:tracePt t="32101" x="996950" y="3162300"/>
          <p14:tracePt t="32117" x="1003300" y="3168650"/>
          <p14:tracePt t="32135" x="1016000" y="3175000"/>
          <p14:tracePt t="32149" x="1041400" y="3187700"/>
          <p14:tracePt t="32170" x="1041400" y="3194050"/>
          <p14:tracePt t="32184" x="1054100" y="3206750"/>
          <p14:tracePt t="32197" x="1054100" y="3219450"/>
          <p14:tracePt t="32219" x="1060450" y="3225800"/>
          <p14:tracePt t="32237" x="1060450" y="3232150"/>
          <p14:tracePt t="32269" x="1073150" y="3238500"/>
          <p14:tracePt t="32309" x="1073150" y="3244850"/>
          <p14:tracePt t="32323" x="1079500" y="3244850"/>
          <p14:tracePt t="32331" x="1079500" y="3251200"/>
          <p14:tracePt t="32429" x="1085850" y="3251200"/>
          <p14:tracePt t="32443" x="1092200" y="3251200"/>
          <p14:tracePt t="32467" x="1098550" y="3251200"/>
          <p14:tracePt t="33262" x="1092200" y="3251200"/>
          <p14:tracePt t="33263" x="1085850" y="3251200"/>
          <p14:tracePt t="33325" x="1079500" y="3251200"/>
          <p14:tracePt t="33333" x="1079500" y="3244850"/>
          <p14:tracePt t="33349" x="1066800" y="3244850"/>
          <p14:tracePt t="33371" x="1054100" y="3238500"/>
          <p14:tracePt t="33446" x="1047750" y="3238500"/>
          <p14:tracePt t="33453" x="1047750" y="3232150"/>
          <p14:tracePt t="33469" x="1041400" y="3232150"/>
          <p14:tracePt t="33477" x="1035050" y="3232150"/>
          <p14:tracePt t="33493" x="1028700" y="3232150"/>
          <p14:tracePt t="33503" x="1028700" y="3225800"/>
          <p14:tracePt t="33517" x="1022350" y="3225800"/>
          <p14:tracePt t="33541" x="1016000" y="3225800"/>
          <p14:tracePt t="33552" x="1009650" y="3219450"/>
          <p14:tracePt t="33566" x="996950" y="3213100"/>
          <p14:tracePt t="33587" x="990600" y="3200400"/>
          <p14:tracePt t="33601" x="984250" y="3194050"/>
          <p14:tracePt t="33621" x="977900" y="3194050"/>
          <p14:tracePt t="33645" x="977900" y="3187700"/>
          <p14:tracePt t="33651" x="971550" y="3187700"/>
          <p14:tracePt t="33673" x="971550" y="3181350"/>
          <p14:tracePt t="33741" x="971550" y="3175000"/>
          <p14:tracePt t="33771" x="971550" y="3168650"/>
          <p14:tracePt t="33781" x="977900" y="3162300"/>
          <p14:tracePt t="33795" x="984250" y="3162300"/>
          <p14:tracePt t="33805" x="990600" y="3155950"/>
          <p14:tracePt t="33813" x="996950" y="3155950"/>
          <p14:tracePt t="33819" x="1003300" y="3149600"/>
          <p14:tracePt t="33837" x="1016000" y="3143250"/>
          <p14:tracePt t="33850" x="1022350" y="3143250"/>
          <p14:tracePt t="33871" x="1035050" y="3136900"/>
          <p14:tracePt t="33885" x="1047750" y="3136900"/>
          <p14:tracePt t="33906" x="1060450" y="3136900"/>
          <p14:tracePt t="33920" x="1066800" y="3136900"/>
          <p14:tracePt t="33934" x="1079500" y="3136900"/>
          <p14:tracePt t="33955" x="1092200" y="3136900"/>
          <p14:tracePt t="33969" x="1104900" y="3136900"/>
          <p14:tracePt t="33982" x="1123950" y="3136900"/>
          <p14:tracePt t="34003" x="1155700" y="3136900"/>
          <p14:tracePt t="34017" x="1168400" y="3136900"/>
          <p14:tracePt t="34038" x="1231900" y="3136900"/>
          <p14:tracePt t="34052" x="1257300" y="3136900"/>
          <p14:tracePt t="34066" x="1314450" y="3130550"/>
          <p14:tracePt t="34086" x="1397000" y="3117850"/>
          <p14:tracePt t="34101" x="1435100" y="3117850"/>
          <p14:tracePt t="34121" x="1479550" y="3117850"/>
          <p14:tracePt t="34135" x="1524000" y="3117850"/>
          <p14:tracePt t="34156" x="1581150" y="3117850"/>
          <p14:tracePt t="34170" x="1600200" y="3117850"/>
          <p14:tracePt t="34184" x="1625600" y="3117850"/>
          <p14:tracePt t="34204" x="1638300" y="3117850"/>
          <p14:tracePt t="34586" x="1625600" y="3130550"/>
          <p14:tracePt t="34793" x="1619250" y="3130550"/>
          <p14:tracePt t="34799" x="1606550" y="3124200"/>
          <p14:tracePt t="34816" x="1587500" y="3124200"/>
          <p14:tracePt t="34823" x="1574800" y="3124200"/>
          <p14:tracePt t="34836" x="1555750" y="3117850"/>
          <p14:tracePt t="34850" x="1524000" y="3111500"/>
          <p14:tracePt t="34871" x="1428750" y="3079750"/>
          <p14:tracePt t="34885" x="1416050" y="3079750"/>
          <p14:tracePt t="34906" x="1384300" y="3067050"/>
          <p14:tracePt t="34920" x="1346200" y="3048000"/>
          <p14:tracePt t="34934" x="1301750" y="3041650"/>
          <p14:tracePt t="34955" x="1231900" y="3035300"/>
          <p14:tracePt t="34968" x="1187450" y="3035300"/>
          <p14:tracePt t="34989" x="1130300" y="3035300"/>
          <p14:tracePt t="35003" x="1117600" y="3035300"/>
          <p14:tracePt t="35062" x="1143000" y="3035300"/>
          <p14:tracePt t="35067" x="1162050" y="3035300"/>
          <p14:tracePt t="35077" x="1181100" y="3035300"/>
          <p14:tracePt t="35085" x="1206500" y="3035300"/>
          <p14:tracePt t="35091" x="1238250" y="3035300"/>
          <p14:tracePt t="35101" x="1289050" y="3035300"/>
          <p14:tracePt t="35121" x="1409700" y="3035300"/>
          <p14:tracePt t="35135" x="1536700" y="3035300"/>
          <p14:tracePt t="35156" x="1625600" y="3035300"/>
          <p14:tracePt t="35170" x="1651000" y="3035300"/>
          <p14:tracePt t="35317" x="1644650" y="3035300"/>
          <p14:tracePt t="35947" x="1670050" y="3035300"/>
          <p14:tracePt t="35949" x="1701800" y="3035300"/>
          <p14:tracePt t="35968" x="1784350" y="3035300"/>
          <p14:tracePt t="35975" x="1816100" y="3035300"/>
          <p14:tracePt t="35989" x="1885950" y="3028950"/>
          <p14:tracePt t="36003" x="1911350" y="3022600"/>
          <p14:tracePt t="36024" x="1943100" y="3016250"/>
          <p14:tracePt t="36037" x="1949450" y="3016250"/>
          <p14:tracePt t="36051" x="1955800" y="3016250"/>
          <p14:tracePt t="36075" x="1962150" y="3016250"/>
          <p14:tracePt t="36086" x="1968500" y="3016250"/>
          <p14:tracePt t="36107" x="1974850" y="3016250"/>
          <p14:tracePt t="36121" x="1981200" y="3016250"/>
          <p14:tracePt t="36135" x="1987550" y="3016250"/>
          <p14:tracePt t="36156" x="1993900" y="3016250"/>
          <p14:tracePt t="36179" x="1993900" y="3003550"/>
          <p14:tracePt t="36191" x="2000250" y="3003550"/>
          <p14:tracePt t="36205" x="2006600" y="3003550"/>
          <p14:tracePt t="36218" x="2019300" y="3003550"/>
          <p14:tracePt t="36239" x="2025650" y="3003550"/>
          <p14:tracePt t="36253" x="2038350" y="3003550"/>
          <p14:tracePt t="36274" x="2051050" y="3003550"/>
          <p14:tracePt t="36288" x="2063750" y="3003550"/>
          <p14:tracePt t="36302" x="2095500" y="3003550"/>
          <p14:tracePt t="36322" x="2133600" y="3003550"/>
          <p14:tracePt t="36336" x="2222500" y="3003550"/>
          <p14:tracePt t="36357" x="2400300" y="3003550"/>
          <p14:tracePt t="36371" x="2470150" y="3003550"/>
          <p14:tracePt t="36385" x="2622550" y="3003550"/>
          <p14:tracePt t="36406" x="2863850" y="3003550"/>
          <p14:tracePt t="36420" x="3035300" y="3003550"/>
          <p14:tracePt t="36441" x="3175000" y="3003550"/>
          <p14:tracePt t="36454" x="3346450" y="3003550"/>
          <p14:tracePt t="36469" x="3390900" y="3003550"/>
          <p14:tracePt t="36489" x="3429000" y="3003550"/>
          <p14:tracePt t="36503" x="3441700" y="3003550"/>
          <p14:tracePt t="36765" x="3435350" y="3003550"/>
          <p14:tracePt t="36771" x="3429000" y="3003550"/>
          <p14:tracePt t="36788" x="3422650" y="3003550"/>
          <p14:tracePt t="36795" x="3409950" y="3003550"/>
          <p14:tracePt t="36801" x="3397250" y="3003550"/>
          <p14:tracePt t="36822" x="3333750" y="3003550"/>
          <p14:tracePt t="36836" x="3289300" y="3003550"/>
          <p14:tracePt t="36857" x="3244850" y="3009900"/>
          <p14:tracePt t="36871" x="3175000" y="3028950"/>
          <p14:tracePt t="36885" x="3143250" y="3048000"/>
          <p14:tracePt t="36906" x="3105150" y="3048000"/>
          <p14:tracePt t="36920" x="2876550" y="3048000"/>
          <p14:tracePt t="36940" x="2768600" y="3048000"/>
          <p14:tracePt t="36954" x="2749550" y="3048000"/>
          <p14:tracePt t="36975" x="2724150" y="3048000"/>
          <p14:tracePt t="37053" x="2736850" y="3048000"/>
          <p14:tracePt t="37059" x="2749550" y="3048000"/>
          <p14:tracePt t="37069" x="2774950" y="3048000"/>
          <p14:tracePt t="37077" x="2787650" y="3048000"/>
          <p14:tracePt t="37086" x="2813050" y="3048000"/>
          <p14:tracePt t="37107" x="2921000" y="3041650"/>
          <p14:tracePt t="37121" x="2946400" y="3028950"/>
          <p14:tracePt t="37142" x="3067050" y="3022600"/>
          <p14:tracePt t="37156" x="3155950" y="3022600"/>
          <p14:tracePt t="37170" x="3206750" y="3022600"/>
          <p14:tracePt t="37191" x="3409950" y="3022600"/>
          <p14:tracePt t="37211" x="3486150" y="3022600"/>
          <p14:tracePt t="37225" x="3759200" y="3022600"/>
          <p14:tracePt t="37239" x="3905250" y="3022600"/>
          <p14:tracePt t="37253" x="3987800" y="3022600"/>
          <p14:tracePt t="37274" x="3994150" y="3022600"/>
          <p14:tracePt t="37333" x="3975100" y="3022600"/>
          <p14:tracePt t="37337" x="3962400" y="3022600"/>
          <p14:tracePt t="37343" x="3949700" y="3022600"/>
          <p14:tracePt t="37357" x="3879850" y="3022600"/>
          <p14:tracePt t="37371" x="3829050" y="3022600"/>
          <p14:tracePt t="37392" x="3695700" y="3022600"/>
          <p14:tracePt t="37406" x="3644900" y="3022600"/>
          <p14:tracePt t="37419" x="3568700" y="3022600"/>
          <p14:tracePt t="37441" x="3524250" y="3022600"/>
          <p14:tracePt t="37454" x="3517900" y="3022600"/>
          <p14:tracePt t="37485" x="3524250" y="3022600"/>
          <p14:tracePt t="37501" x="3536950" y="3022600"/>
          <p14:tracePt t="37509" x="3568700" y="3028950"/>
          <p14:tracePt t="37524" x="3581400" y="3028950"/>
          <p14:tracePt t="37538" x="3670300" y="3028950"/>
          <p14:tracePt t="37559" x="3924300" y="3028950"/>
          <p14:tracePt t="37573" x="4057650" y="3028950"/>
          <p14:tracePt t="37586" x="4102100" y="3028950"/>
          <p14:tracePt t="37607" x="4146550" y="3028950"/>
          <p14:tracePt t="37669" x="4133850" y="3028950"/>
          <p14:tracePt t="37677" x="4127500" y="3028950"/>
          <p14:tracePt t="37693" x="4108450" y="3028950"/>
          <p14:tracePt t="37701" x="4089400" y="3028950"/>
          <p14:tracePt t="37707" x="4057650" y="3028950"/>
          <p14:tracePt t="37725" x="4013200" y="3028950"/>
          <p14:tracePt t="37739" x="3987800" y="3028950"/>
          <p14:tracePt t="37753" x="3930650" y="3035300"/>
          <p14:tracePt t="37774" x="3879850" y="3035300"/>
          <p14:tracePt t="37788" x="3873500" y="3035300"/>
          <p14:tracePt t="37933" x="3860800" y="3035300"/>
          <p14:tracePt t="37941" x="3854450" y="3048000"/>
          <p14:tracePt t="37961" x="3848100" y="3048000"/>
          <p14:tracePt t="37968" x="3835400" y="3048000"/>
          <p14:tracePt t="37975" x="3829050" y="3054350"/>
          <p14:tracePt t="37989" x="3810000" y="3060700"/>
          <p14:tracePt t="38003" x="3790950" y="3060700"/>
          <p14:tracePt t="38024" x="3765550" y="3067050"/>
          <p14:tracePt t="38038" x="3740150" y="3073400"/>
          <p14:tracePt t="38058" x="3727450" y="3079750"/>
          <p14:tracePt t="38072" x="3708400" y="3086100"/>
          <p14:tracePt t="38086" x="3683000" y="3092450"/>
          <p14:tracePt t="38107" x="3663950" y="3092450"/>
          <p14:tracePt t="38121" x="3657600" y="3105150"/>
          <p14:tracePt t="38142" x="3651250" y="3105150"/>
          <p14:tracePt t="38221" x="3644900" y="3105150"/>
          <p14:tracePt t="38229" x="3638550" y="3105150"/>
          <p14:tracePt t="38245" x="3632200" y="3105150"/>
          <p14:tracePt t="38275" x="3625850" y="3105150"/>
          <p14:tracePt t="38291" x="3619500" y="3105150"/>
          <p14:tracePt t="38301" x="3613150" y="3111500"/>
          <p14:tracePt t="38389" x="3600450" y="3111500"/>
          <p14:tracePt t="38413" x="3594100" y="3117850"/>
          <p14:tracePt t="38437" x="3587750" y="3117850"/>
          <p14:tracePt t="38469" x="3581400" y="3117850"/>
          <p14:tracePt t="38807" x="3587750" y="3117850"/>
          <p14:tracePt t="38821" x="3619500" y="3117850"/>
          <p14:tracePt t="38829" x="3689350" y="3117850"/>
          <p14:tracePt t="38836" x="3702050" y="3117850"/>
          <p14:tracePt t="38843" x="3708400" y="3117850"/>
          <p14:tracePt t="38857" x="3714750" y="3117850"/>
          <p14:tracePt t="38925" x="3708400" y="3111500"/>
          <p14:tracePt t="38931" x="3695700" y="3105150"/>
          <p14:tracePt t="38941" x="3683000" y="3105150"/>
          <p14:tracePt t="38949" x="3663950" y="3105150"/>
          <p14:tracePt t="38955" x="3632200" y="3098800"/>
          <p14:tracePt t="38975" x="3587750" y="3098800"/>
          <p14:tracePt t="38989" x="3517900" y="3098800"/>
          <p14:tracePt t="39010" x="3441700" y="3098800"/>
          <p14:tracePt t="39024" x="3352800" y="3098800"/>
          <p14:tracePt t="39038" x="3295650" y="3098800"/>
          <p14:tracePt t="39059" x="3282950" y="3098800"/>
          <p14:tracePt t="39085" x="3289300" y="3098800"/>
          <p14:tracePt t="39093" x="3302000" y="3098800"/>
          <p14:tracePt t="39109" x="3340100" y="3098800"/>
          <p14:tracePt t="39121" x="3359150" y="3098800"/>
          <p14:tracePt t="39142" x="3467100" y="3098800"/>
          <p14:tracePt t="39156" x="3511550" y="3098800"/>
          <p14:tracePt t="39177" x="3613150" y="3092450"/>
          <p14:tracePt t="39191" x="3625850" y="3092450"/>
          <p14:tracePt t="39237" x="3619500" y="3092450"/>
          <p14:tracePt t="39261" x="3613150" y="3092450"/>
          <p14:tracePt t="39502" x="3619500" y="3092450"/>
          <p14:tracePt t="39503" x="3625850" y="3092450"/>
          <p14:tracePt t="39523" x="3644900" y="3092450"/>
          <p14:tracePt t="39531" x="3657600" y="3092450"/>
          <p14:tracePt t="39537" x="3676650" y="3092450"/>
          <p14:tracePt t="39558" x="3702050" y="3092450"/>
          <p14:tracePt t="39572" x="3714750" y="3092450"/>
          <p14:tracePt t="39619" x="3714750" y="3098800"/>
          <p14:tracePt t="39635" x="3714750" y="3105150"/>
          <p14:tracePt t="39643" x="3714750" y="3111500"/>
          <p14:tracePt t="39660" x="3727450" y="3117850"/>
          <p14:tracePt t="40007" x="3727450" y="3124200"/>
          <p14:tracePt t="41478" x="3740150" y="3124200"/>
          <p14:tracePt t="41485" x="3740150" y="3117850"/>
          <p14:tracePt t="41597" x="3733800" y="3117850"/>
          <p14:tracePt t="41611" x="3727450" y="3117850"/>
          <p14:tracePt t="41621" x="3708400" y="3105150"/>
          <p14:tracePt t="41629" x="3670300" y="3105150"/>
          <p14:tracePt t="41635" x="3651250" y="3105150"/>
          <p14:tracePt t="41645" x="3625850" y="3105150"/>
          <p14:tracePt t="41662" x="3511550" y="3124200"/>
          <p14:tracePt t="41677" x="3352800" y="3175000"/>
          <p14:tracePt t="41711" x="3232150" y="3251200"/>
          <p14:tracePt t="41725" x="3149600" y="3282950"/>
          <p14:tracePt t="41746" x="3098800" y="3295650"/>
          <p14:tracePt t="41760" x="3041650" y="3314700"/>
          <p14:tracePt t="41774" x="2940050" y="3333750"/>
          <p14:tracePt t="41795" x="2876550" y="3352800"/>
          <p14:tracePt t="41809" x="2736850" y="3390900"/>
          <p14:tracePt t="41829" x="2533650" y="3429000"/>
          <p14:tracePt t="41843" x="2438400" y="3429000"/>
          <p14:tracePt t="41857" x="2393950" y="3429000"/>
          <p14:tracePt t="41878" x="2298700" y="3422650"/>
          <p14:tracePt t="41892" x="2273300" y="3416300"/>
          <p14:tracePt t="41913" x="2241550" y="3390900"/>
          <p14:tracePt t="41933" x="2235200" y="3390900"/>
          <p14:tracePt t="41941" x="2235200" y="3384550"/>
          <p14:tracePt t="41961" x="2197100" y="3378200"/>
          <p14:tracePt t="41975" x="2184400" y="3340100"/>
          <p14:tracePt t="41996" x="2165350" y="3238500"/>
          <p14:tracePt t="42010" x="2165350" y="3219450"/>
          <p14:tracePt t="42024" x="2165350" y="3187700"/>
          <p14:tracePt t="42044" x="2165350" y="3155950"/>
          <p14:tracePt t="42058" x="2171700" y="3149600"/>
          <p14:tracePt t="42079" x="2171700" y="3136900"/>
          <p14:tracePt t="42093" x="2184400" y="3130550"/>
          <p14:tracePt t="42109" x="2190750" y="3124200"/>
          <p14:tracePt t="42133" x="2190750" y="3117850"/>
          <p14:tracePt t="42161" x="2197100" y="3117850"/>
          <p14:tracePt t="42171" x="2197100" y="3111500"/>
          <p14:tracePt t="42229" x="2209800" y="3111500"/>
          <p14:tracePt t="42254" x="2222500" y="3111500"/>
          <p14:tracePt t="42283" x="2235200" y="3111500"/>
          <p14:tracePt t="42317" x="2241550" y="3117850"/>
          <p14:tracePt t="42331" x="2247900" y="3124200"/>
          <p14:tracePt t="42363" x="2254250" y="3124200"/>
          <p14:tracePt t="42395" x="2254250" y="3130550"/>
          <p14:tracePt t="42411" x="2260600" y="3130550"/>
          <p14:tracePt t="42427" x="2266950" y="3136900"/>
          <p14:tracePt t="42452" x="2273300" y="3136900"/>
          <p14:tracePt t="42632" x="2279650" y="3136900"/>
          <p14:tracePt t="42661" x="2292350" y="3130550"/>
          <p14:tracePt t="42667" x="2298700" y="3130550"/>
          <p14:tracePt t="42677" x="2305050" y="3130550"/>
          <p14:tracePt t="42685" x="2311400" y="3130550"/>
          <p14:tracePt t="42697" x="2317750" y="3124200"/>
          <p14:tracePt t="42711" x="2336800" y="3124200"/>
          <p14:tracePt t="42725" x="2343150" y="3124200"/>
          <p14:tracePt t="42746" x="2349500" y="3117850"/>
          <p14:tracePt t="42760" x="2355850" y="3117850"/>
          <p14:tracePt t="42780" x="2368550" y="3117850"/>
          <p14:tracePt t="42795" x="2387600" y="3117850"/>
          <p14:tracePt t="42809" x="2400300" y="3117850"/>
          <p14:tracePt t="42829" x="2406650" y="3117850"/>
          <p14:tracePt t="42843" x="2413000" y="3117850"/>
          <p14:tracePt t="42864" x="2425700" y="3117850"/>
          <p14:tracePt t="42878" x="2432050" y="3117850"/>
          <p14:tracePt t="42893" x="2444750" y="3117850"/>
          <p14:tracePt t="42923" x="2451100" y="3117850"/>
          <p14:tracePt t="42963" x="2457450" y="3117850"/>
          <p14:tracePt t="42977" x="2463800" y="3117850"/>
          <p14:tracePt t="42987" x="2470150" y="3117850"/>
          <p14:tracePt t="43045" x="2476500" y="3117850"/>
          <p14:tracePt t="43069" x="2476500" y="3111500"/>
          <p14:tracePt t="43075" x="2489200" y="3111500"/>
          <p14:tracePt t="43085" x="2489200" y="3105150"/>
          <p14:tracePt t="43093" x="2495550" y="3105150"/>
          <p14:tracePt t="43099" x="2514600" y="3105150"/>
          <p14:tracePt t="43114" x="2514600" y="3098800"/>
          <p14:tracePt t="43128" x="2527300" y="3098800"/>
          <p14:tracePt t="43142" x="2540000" y="3098800"/>
          <p14:tracePt t="43163" x="2546350" y="3092450"/>
          <p14:tracePt t="43179" x="2552700" y="3092450"/>
          <p14:tracePt t="43348" x="2559050" y="3092450"/>
          <p14:tracePt t="43379" x="2565400" y="3092450"/>
          <p14:tracePt t="43395" x="2565400" y="3098800"/>
          <p14:tracePt t="43429" x="2559050" y="3105150"/>
          <p14:tracePt t="43435" x="2552700" y="3105150"/>
          <p14:tracePt t="43445" x="2540000" y="3105150"/>
          <p14:tracePt t="43453" x="2533650" y="3098800"/>
          <p14:tracePt t="43461" x="2520950" y="3092450"/>
          <p14:tracePt t="43475" x="2508250" y="3079750"/>
          <p14:tracePt t="43496" x="2489200" y="3041650"/>
          <p14:tracePt t="43510" x="2489200" y="2997200"/>
          <p14:tracePt t="43531" x="2489200" y="2971800"/>
          <p14:tracePt t="43545" x="2489200" y="2965450"/>
          <p14:tracePt t="43558" x="2489200" y="2959100"/>
          <p14:tracePt t="43579" x="2514600" y="2952750"/>
          <p14:tracePt t="43593" x="2527300" y="2952750"/>
          <p14:tracePt t="43614" x="2571750" y="2959100"/>
          <p14:tracePt t="43628" x="2590800" y="2971800"/>
          <p14:tracePt t="43642" x="2603500" y="2984500"/>
          <p14:tracePt t="43662" x="2635250" y="3009900"/>
          <p14:tracePt t="43676" x="2628900" y="3028950"/>
          <p14:tracePt t="43697" x="2603500" y="3035300"/>
          <p14:tracePt t="43711" x="2590800" y="3041650"/>
          <p14:tracePt t="43725" x="2559050" y="3041650"/>
          <p14:tracePt t="43746" x="2533650" y="3041650"/>
          <p14:tracePt t="43814" x="2533650" y="3035300"/>
          <p14:tracePt t="43819" x="2540000" y="3035300"/>
          <p14:tracePt t="43829" x="2546350" y="3035300"/>
          <p14:tracePt t="43837" x="2559050" y="3035300"/>
          <p14:tracePt t="43843" x="2565400" y="3035300"/>
          <p14:tracePt t="43864" x="2578100" y="3035300"/>
          <p14:tracePt t="43972" x="2578100" y="3041650"/>
          <p14:tracePt t="43979" x="2584450" y="3041650"/>
          <p14:tracePt t="44005" x="2603500" y="3048000"/>
          <p14:tracePt t="44021" x="2609850" y="3048000"/>
          <p14:tracePt t="44029" x="2616200" y="3054350"/>
          <p14:tracePt t="44045" x="2622550" y="3054350"/>
          <p14:tracePt t="44077" x="2622550" y="3060700"/>
          <p14:tracePt t="44091" x="2628900" y="3060700"/>
          <p14:tracePt t="44163" x="2635250" y="3060700"/>
          <p14:tracePt t="44197" x="2641600" y="3060700"/>
          <p14:tracePt t="44203" x="2654300" y="3060700"/>
          <p14:tracePt t="44221" x="2673350" y="3060700"/>
          <p14:tracePt t="44237" x="2686050" y="3060700"/>
          <p14:tracePt t="44245" x="2692400" y="3060700"/>
          <p14:tracePt t="44251" x="2698750" y="3060700"/>
          <p14:tracePt t="44261" x="2705100" y="3054350"/>
          <p14:tracePt t="44281" x="2724150" y="3054350"/>
          <p14:tracePt t="44294" x="2736850" y="3054350"/>
          <p14:tracePt t="44316" x="2749550" y="3054350"/>
          <p14:tracePt t="44329" x="2755900" y="3054350"/>
          <p14:tracePt t="44343" x="2762250" y="3054350"/>
          <p14:tracePt t="44364" x="2774950" y="3054350"/>
          <p14:tracePt t="44378" x="2800350" y="3054350"/>
          <p14:tracePt t="44399" x="2857500" y="3067050"/>
          <p14:tracePt t="44413" x="2882900" y="3073400"/>
          <p14:tracePt t="44426" x="2895600" y="3073400"/>
          <p14:tracePt t="44447" x="2940050" y="3092450"/>
          <p14:tracePt t="44461" x="2952750" y="3092450"/>
          <p14:tracePt t="44482" x="2990850" y="3092450"/>
          <p14:tracePt t="44496" x="3035300" y="3105150"/>
          <p14:tracePt t="44510" x="3086100" y="3105150"/>
          <p14:tracePt t="44531" x="3136900" y="3105150"/>
          <p14:tracePt t="44545" x="3149600" y="3105150"/>
          <p14:tracePt t="44566" x="3206750" y="3105150"/>
          <p14:tracePt t="44579" x="3232150" y="3105150"/>
          <p14:tracePt t="44593" x="3257550" y="3105150"/>
          <p14:tracePt t="44614" x="3270250" y="3105150"/>
          <p14:tracePt t="44628" x="3276600" y="3105150"/>
          <p14:tracePt t="44649" x="3289300" y="3105150"/>
          <p14:tracePt t="44789" x="3282950" y="3117850"/>
          <p14:tracePt t="44819" x="3276600" y="3117850"/>
          <p14:tracePt t="44835" x="3270250" y="3117850"/>
          <p14:tracePt t="45174" x="3276600" y="3117850"/>
          <p14:tracePt t="45177" x="3289300" y="3117850"/>
          <p14:tracePt t="45199" x="3308350" y="3117850"/>
          <p14:tracePt t="45219" x="3314700" y="3117850"/>
          <p14:tracePt t="45227" x="3314700" y="3111500"/>
          <p14:tracePt t="45232" x="3302000" y="3111500"/>
          <p14:tracePt t="45245" x="3270250" y="3105150"/>
          <p14:tracePt t="45663" x="3257550" y="3105150"/>
          <p14:tracePt t="45781" x="3263900" y="3105150"/>
          <p14:tracePt t="45787" x="3257550" y="3105150"/>
          <p14:tracePt t="45843" x="3263900" y="3105150"/>
          <p14:tracePt t="45851" x="3270250" y="3105150"/>
          <p14:tracePt t="45869" x="3276600" y="3105150"/>
          <p14:tracePt t="45893" x="3276600" y="3098800"/>
          <p14:tracePt t="45917" x="3282950" y="3098800"/>
          <p14:tracePt t="45988" x="3289300" y="3092450"/>
          <p14:tracePt t="45995" x="3302000" y="3086100"/>
          <p14:tracePt t="46001" x="3314700" y="3086100"/>
          <p14:tracePt t="46011" x="3333750" y="3073400"/>
          <p14:tracePt t="46020" x="3346450" y="3073400"/>
          <p14:tracePt t="46031" x="3359150" y="3073400"/>
          <p14:tracePt t="46045" x="3409950" y="3060700"/>
          <p14:tracePt t="46065" x="3422650" y="3060700"/>
          <p14:tracePt t="46079" x="3467100" y="3060700"/>
          <p14:tracePt t="46100" x="3536950" y="3060700"/>
          <p14:tracePt t="46114" x="3562350" y="3060700"/>
          <p14:tracePt t="46128" x="3644900" y="3060700"/>
          <p14:tracePt t="46149" x="3771900" y="3060700"/>
          <p14:tracePt t="46163" x="3854450" y="3060700"/>
          <p14:tracePt t="46183" x="3937000" y="3060700"/>
          <p14:tracePt t="46197" x="4044950" y="3060700"/>
          <p14:tracePt t="46211" x="4165600" y="3060700"/>
          <p14:tracePt t="46232" x="4298950" y="3060700"/>
          <p14:tracePt t="46246" x="4445000" y="3060700"/>
          <p14:tracePt t="46267" x="4629150" y="3060700"/>
          <p14:tracePt t="46281" x="4686300" y="3060700"/>
          <p14:tracePt t="46294" x="4806950" y="3067050"/>
          <p14:tracePt t="46315" x="5016500" y="3067050"/>
          <p14:tracePt t="46329" x="5105400" y="3067050"/>
          <p14:tracePt t="46350" x="5314950" y="3079750"/>
          <p14:tracePt t="46364" x="5435600" y="3079750"/>
          <p14:tracePt t="46378" x="5486400" y="3079750"/>
          <p14:tracePt t="46398" x="5632450" y="3079750"/>
          <p14:tracePt t="46412" x="5695950" y="3079750"/>
          <p14:tracePt t="46433" x="5810250" y="3079750"/>
          <p14:tracePt t="46447" x="5835650" y="3079750"/>
          <p14:tracePt t="46461" x="5886450" y="3079750"/>
          <p14:tracePt t="46482" x="5930900" y="3098800"/>
          <p14:tracePt t="46496" x="5949950" y="3098800"/>
          <p14:tracePt t="46516" x="6007100" y="3111500"/>
          <p14:tracePt t="46531" x="6070600" y="3111500"/>
          <p14:tracePt t="46544" x="6083300" y="3111500"/>
          <p14:tracePt t="46565" x="6153150" y="3111500"/>
          <p14:tracePt t="46579" x="6203950" y="3111500"/>
          <p14:tracePt t="46600" x="6223000" y="3111500"/>
          <p14:tracePt t="46614" x="6235700" y="3111500"/>
          <p14:tracePt t="46628" x="6242050" y="3111500"/>
          <p14:tracePt t="46649" x="6273800" y="3111500"/>
          <p14:tracePt t="46663" x="6292850" y="3111500"/>
          <p14:tracePt t="46683" x="6299200" y="3111500"/>
          <p14:tracePt t="47203" x="6299200" y="3117850"/>
          <p14:tracePt t="47223" x="6292850" y="3117850"/>
          <p14:tracePt t="47225" x="6280150" y="3117850"/>
          <p14:tracePt t="47232" x="6254750" y="3130550"/>
          <p14:tracePt t="47246" x="5994400" y="3181350"/>
          <p14:tracePt t="47279" x="5937250" y="3194050"/>
          <p14:tracePt t="47285" x="5892800" y="3206750"/>
          <p14:tracePt t="47301" x="5854700" y="3206750"/>
          <p14:tracePt t="47315" x="5797550" y="3206750"/>
          <p14:tracePt t="47329" x="5778500" y="3206750"/>
          <p14:tracePt t="47350" x="5632450" y="3206750"/>
          <p14:tracePt t="47364" x="5441950" y="3206750"/>
          <p14:tracePt t="47385" x="5219700" y="3206750"/>
          <p14:tracePt t="47398" x="4991100" y="3206750"/>
          <p14:tracePt t="47412" x="4826000" y="3206750"/>
          <p14:tracePt t="47434" x="4629150" y="3206750"/>
          <p14:tracePt t="47447" x="4578350" y="3206750"/>
          <p14:tracePt t="47468" x="4368800" y="3206750"/>
          <p14:tracePt t="47482" x="4286250" y="3206750"/>
          <p14:tracePt t="47496" x="4057650" y="3206750"/>
          <p14:tracePt t="47517" x="3625850" y="3206750"/>
          <p14:tracePt t="47531" x="3397250" y="3206750"/>
          <p14:tracePt t="47551" x="3194050" y="3206750"/>
          <p14:tracePt t="47565" x="3143250" y="3206750"/>
          <p14:tracePt t="47579" x="3060700" y="3206750"/>
          <p14:tracePt t="47600" x="2965450" y="3206750"/>
          <p14:tracePt t="47614" x="2863850" y="3206750"/>
          <p14:tracePt t="47635" x="2711450" y="3206750"/>
          <p14:tracePt t="47649" x="2667000" y="3206750"/>
          <p14:tracePt t="47662" x="2597150" y="3206750"/>
          <p14:tracePt t="47684" x="2540000" y="3206750"/>
          <p14:tracePt t="47697" x="2489200" y="3206750"/>
          <p14:tracePt t="47718" x="2393950" y="3206750"/>
          <p14:tracePt t="47732" x="2349500" y="3206750"/>
          <p14:tracePt t="47746" x="2228850" y="3206750"/>
          <p14:tracePt t="47767" x="2165350" y="3206750"/>
          <p14:tracePt t="47781" x="2108200" y="3206750"/>
          <p14:tracePt t="47801" x="2044700" y="3206750"/>
          <p14:tracePt t="47815" x="1987550" y="3206750"/>
          <p14:tracePt t="47829" x="1911350" y="3206750"/>
          <p14:tracePt t="47850" x="1847850" y="3206750"/>
          <p14:tracePt t="47864" x="1822450" y="3206750"/>
          <p14:tracePt t="47885" x="1733550" y="3206750"/>
          <p14:tracePt t="47899" x="1631950" y="3206750"/>
          <p14:tracePt t="47912" x="1587500" y="3206750"/>
          <p14:tracePt t="47934" x="1504950" y="3213100"/>
          <p14:tracePt t="47955" x="1479550" y="3213100"/>
          <p14:tracePt t="47971" x="1466850" y="3213100"/>
          <p14:tracePt t="47982" x="1428750" y="3213100"/>
          <p14:tracePt t="47996" x="1403350" y="3213100"/>
          <p14:tracePt t="48016" x="1352550" y="3206750"/>
          <p14:tracePt t="48030" x="1333500" y="3200400"/>
          <p14:tracePt t="48053" x="1327150" y="3194050"/>
          <p14:tracePt t="48065" x="1320800" y="3187700"/>
          <p14:tracePt t="48079" x="1314450" y="3187700"/>
          <p14:tracePt t="48100" x="1295400" y="3175000"/>
          <p14:tracePt t="48123" x="1289050" y="3168650"/>
          <p14:tracePt t="48147" x="1282700" y="3168650"/>
          <p14:tracePt t="48163" x="1276350" y="3168650"/>
          <p14:tracePt t="48171" x="1270000" y="3168650"/>
          <p14:tracePt t="48183" x="1263650" y="3168650"/>
          <p14:tracePt t="48197" x="1250950" y="3168650"/>
          <p14:tracePt t="48219" x="1238250" y="3168650"/>
          <p14:tracePt t="48235" x="1238250" y="3181350"/>
          <p14:tracePt t="48253" x="1238250" y="3187700"/>
          <p14:tracePt t="48269" x="1238250" y="3194050"/>
          <p14:tracePt t="48285" x="1238250" y="3200400"/>
          <p14:tracePt t="48301" x="1238250" y="3206750"/>
          <p14:tracePt t="48340" x="1238250" y="3219450"/>
          <p14:tracePt t="48435" x="1244600" y="3232150"/>
          <p14:tracePt t="48603" x="1257300" y="3238500"/>
          <p14:tracePt t="48671" x="1257300" y="3244850"/>
          <p14:tracePt t="48677" x="1270000" y="3244850"/>
          <p14:tracePt t="48705" x="1276350" y="3251200"/>
          <p14:tracePt t="48773" x="1282700" y="3251200"/>
          <p14:tracePt t="48939" x="1289050" y="3244850"/>
          <p14:tracePt t="48995" x="1289050" y="3238500"/>
          <p14:tracePt t="49051" x="1289050" y="3232150"/>
          <p14:tracePt t="49182" x="1301750" y="3232150"/>
          <p14:tracePt t="49195" x="1314450" y="3232150"/>
          <p14:tracePt t="49205" x="1333500" y="3238500"/>
          <p14:tracePt t="49219" x="1346200" y="3238500"/>
          <p14:tracePt t="49233" x="1358900" y="3244850"/>
          <p14:tracePt t="49243" x="1371600" y="3244850"/>
          <p14:tracePt t="49253" x="1384300" y="3244850"/>
          <p14:tracePt t="49267" x="1428750" y="3251200"/>
          <p14:tracePt t="49281" x="1466850" y="3251200"/>
          <p14:tracePt t="49301" x="1498600" y="3251200"/>
          <p14:tracePt t="49315" x="1504950" y="3251200"/>
          <p14:tracePt t="49336" x="1517650" y="3251200"/>
          <p14:tracePt t="49351" x="1530350" y="3251200"/>
          <p14:tracePt t="49379" x="1543050" y="3244850"/>
          <p14:tracePt t="49389" x="1543050" y="3238500"/>
          <p14:tracePt t="49398" x="1555750" y="3232150"/>
          <p14:tracePt t="49419" x="1562100" y="3213100"/>
          <p14:tracePt t="49433" x="1574800" y="3206750"/>
          <p14:tracePt t="49454" x="1574800" y="3181350"/>
          <p14:tracePt t="49469" x="1574800" y="3175000"/>
          <p14:tracePt t="49533" x="1581150" y="3175000"/>
          <p14:tracePt t="49629" x="1587500" y="3175000"/>
          <p14:tracePt t="49635" x="1593850" y="3181350"/>
          <p14:tracePt t="49641" x="1593850" y="3187700"/>
          <p14:tracePt t="49651" x="1600200" y="3194050"/>
          <p14:tracePt t="49669" x="1606550" y="3200400"/>
          <p14:tracePt t="49683" x="1619250" y="3206750"/>
          <p14:tracePt t="49704" x="1625600" y="3206750"/>
          <p14:tracePt t="49718" x="1638300" y="3213100"/>
          <p14:tracePt t="49732" x="1651000" y="3219450"/>
          <p14:tracePt t="49753" x="1663700" y="3219450"/>
          <p14:tracePt t="49767" x="1676400" y="3219450"/>
          <p14:tracePt t="49787" x="1708150" y="3219450"/>
          <p14:tracePt t="49803" x="1720850" y="3213100"/>
          <p14:tracePt t="49815" x="1733550" y="3213100"/>
          <p14:tracePt t="49836" x="1746250" y="3200400"/>
          <p14:tracePt t="49851" x="1752600" y="3194050"/>
          <p14:tracePt t="49871" x="1758950" y="3187700"/>
          <p14:tracePt t="49893" x="1758950" y="3181350"/>
          <p14:tracePt t="49901" x="1765300" y="3181350"/>
          <p14:tracePt t="49919" x="1765300" y="3175000"/>
          <p14:tracePt t="49933" x="1778000" y="3175000"/>
          <p14:tracePt t="49954" x="1790700" y="3168650"/>
          <p14:tracePt t="49987" x="1803400" y="3168650"/>
          <p14:tracePt t="49995" x="1797050" y="3168650"/>
          <p14:tracePt t="50020" x="1803400" y="3175000"/>
          <p14:tracePt t="50025" x="1816100" y="3181350"/>
          <p14:tracePt t="50038" x="1790700" y="3181350"/>
          <p14:tracePt t="50069" x="1822450" y="3200400"/>
          <p14:tracePt t="50075" x="1828800" y="3213100"/>
          <p14:tracePt t="50109" x="1835150" y="3219450"/>
          <p14:tracePt t="50121" x="1847850" y="3232150"/>
          <p14:tracePt t="50139" x="1854200" y="3238500"/>
          <p14:tracePt t="50141" x="1866900" y="3244850"/>
          <p14:tracePt t="50157" x="1873250" y="3244850"/>
          <p14:tracePt t="50169" x="1885950" y="3257550"/>
          <p14:tracePt t="50183" x="1892300" y="3257550"/>
          <p14:tracePt t="50204" x="1898650" y="3270250"/>
          <p14:tracePt t="50218" x="1905000" y="3270250"/>
          <p14:tracePt t="50237" x="1911350" y="3270250"/>
          <p14:tracePt t="50253" x="1917700" y="3270250"/>
          <p14:tracePt t="50267" x="1930400" y="3263900"/>
          <p14:tracePt t="50287" x="1949450" y="3263900"/>
          <p14:tracePt t="50302" x="1974850" y="3263900"/>
          <p14:tracePt t="50315" x="2012950" y="3244850"/>
          <p14:tracePt t="50336" x="2057400" y="3238500"/>
          <p14:tracePt t="50350" x="2063750" y="3232150"/>
          <p14:tracePt t="50371" x="2089150" y="3225800"/>
          <p14:tracePt t="50385" x="2095500" y="3225800"/>
          <p14:tracePt t="50398" x="2101850" y="3225800"/>
          <p14:tracePt t="52166" x="2101850" y="3232150"/>
          <p14:tracePt t="52211" x="2101850" y="3238500"/>
          <p14:tracePt t="53316" x="2101850" y="3244850"/>
          <p14:tracePt t="53323" x="2101850" y="3251200"/>
          <p14:tracePt t="53333" x="2101850" y="3263900"/>
          <p14:tracePt t="53345" x="2101850" y="3270250"/>
          <p14:tracePt t="53357" x="2101850" y="3295650"/>
          <p14:tracePt t="53371" x="2108200" y="3308350"/>
          <p14:tracePt t="53384" x="2108200" y="3327400"/>
          <p14:tracePt t="53406" x="2101850" y="3384550"/>
          <p14:tracePt t="53419" x="2070100" y="3409950"/>
          <p14:tracePt t="53440" x="2032000" y="3429000"/>
          <p14:tracePt t="53454" x="2000250" y="3454400"/>
          <p14:tracePt t="53468" x="1981200" y="3467100"/>
          <p14:tracePt t="53489" x="1955800" y="3473450"/>
          <p14:tracePt t="53503" x="1936750" y="3492500"/>
          <p14:tracePt t="53523" x="1905000" y="3498850"/>
          <p14:tracePt t="53537" x="1866900" y="3517900"/>
          <p14:tracePt t="53551" x="1822450" y="3524250"/>
          <p14:tracePt t="53572" x="1765300" y="3530600"/>
          <p14:tracePt t="53586" x="1739900" y="3536950"/>
          <p14:tracePt t="53607" x="1689100" y="3536950"/>
          <p14:tracePt t="53621" x="1651000" y="3536950"/>
          <p14:tracePt t="53638" x="1638300" y="3536950"/>
          <p14:tracePt t="53655" x="1606550" y="3536950"/>
          <p14:tracePt t="53669" x="1593850" y="3530600"/>
          <p14:tracePt t="53690" x="1568450" y="3530600"/>
          <p14:tracePt t="53704" x="1536700" y="3517900"/>
          <p14:tracePt t="53718" x="1524000" y="3511550"/>
          <p14:tracePt t="53739" x="1511300" y="3498850"/>
          <p14:tracePt t="53752" x="1498600" y="3498850"/>
          <p14:tracePt t="53774" x="1492250" y="3486150"/>
          <p14:tracePt t="53791" x="1479550" y="3479800"/>
          <p14:tracePt t="53811" x="1466850" y="3473450"/>
          <p14:tracePt t="53862" x="1466850" y="3467100"/>
          <p14:tracePt t="53883" x="1460500" y="3467100"/>
          <p14:tracePt t="53899" x="1454150" y="3460750"/>
          <p14:tracePt t="54069" x="1447800" y="3454400"/>
          <p14:tracePt t="54141" x="1441450" y="3454400"/>
          <p14:tracePt t="54163" x="1435100" y="3448050"/>
          <p14:tracePt t="54585" x="1441450" y="3441700"/>
          <p14:tracePt t="54603" x="1454150" y="3441700"/>
          <p14:tracePt t="54605" x="1466850" y="3435350"/>
          <p14:tracePt t="54611" x="1492250" y="3435350"/>
          <p14:tracePt t="54621" x="1543050" y="3435350"/>
          <p14:tracePt t="54642" x="1631950" y="3435350"/>
          <p14:tracePt t="54655" x="1663700" y="3435350"/>
          <p14:tracePt t="54669" x="1720850" y="3435350"/>
          <p14:tracePt t="54690" x="1847850" y="3435350"/>
          <p14:tracePt t="54704" x="1911350" y="3435350"/>
          <p14:tracePt t="54725" x="2114550" y="3435350"/>
          <p14:tracePt t="54739" x="2216150" y="3435350"/>
          <p14:tracePt t="54753" x="2254250" y="3435350"/>
          <p14:tracePt t="54773" x="2349500" y="3435350"/>
          <p14:tracePt t="54787" x="2400300" y="3435350"/>
          <p14:tracePt t="54808" x="2425700" y="3435350"/>
          <p14:tracePt t="54822" x="2451100" y="3435350"/>
          <p14:tracePt t="55773" x="2463800" y="3435350"/>
          <p14:tracePt t="55777" x="2470150" y="3441700"/>
          <p14:tracePt t="55783" x="2476500" y="3441700"/>
          <p14:tracePt t="55789" x="2501900" y="3441700"/>
          <p14:tracePt t="55808" x="2546350" y="3441700"/>
          <p14:tracePt t="55822" x="2571750" y="3441700"/>
          <p14:tracePt t="55884" x="2578100" y="3441700"/>
          <p14:tracePt t="55915" x="2584450" y="3435350"/>
          <p14:tracePt t="55921" x="2590800" y="3435350"/>
          <p14:tracePt t="55931" x="2603500" y="3429000"/>
          <p14:tracePt t="55939" x="2603500" y="3422650"/>
          <p14:tracePt t="55945" x="2622550" y="3422650"/>
          <p14:tracePt t="55955" x="2628900" y="3416300"/>
          <p14:tracePt t="55975" x="2660650" y="3390900"/>
          <p14:tracePt t="55989" x="2667000" y="3327400"/>
          <p14:tracePt t="56009" x="2717800" y="3257550"/>
          <p14:tracePt t="56023" x="2749550" y="3213100"/>
          <p14:tracePt t="56037" x="2838450" y="3111500"/>
          <p14:tracePt t="56058" x="2870200" y="3086100"/>
          <p14:tracePt t="56072" x="2908300" y="3022600"/>
          <p14:tracePt t="56093" x="2984500" y="2959100"/>
          <p14:tracePt t="56107" x="3035300" y="2927350"/>
          <p14:tracePt t="56120" x="3073400" y="2927350"/>
          <p14:tracePt t="56142" x="3149600" y="2882900"/>
          <p14:tracePt t="56156" x="3181350" y="2857500"/>
          <p14:tracePt t="56176" x="3206750" y="2838450"/>
          <p14:tracePt t="56190" x="3219450" y="2806700"/>
          <p14:tracePt t="56204" x="3238500" y="2781300"/>
          <p14:tracePt t="56225" x="3251200" y="2768600"/>
          <p14:tracePt t="56239" x="3257550" y="2755900"/>
          <p14:tracePt t="56261" x="3251200" y="2730500"/>
          <p14:tracePt t="56273" x="3251200" y="2717800"/>
          <p14:tracePt t="56287" x="3238500" y="2686050"/>
          <p14:tracePt t="56308" x="3225800" y="2635250"/>
          <p14:tracePt t="56322" x="3213100" y="2622550"/>
          <p14:tracePt t="56343" x="3187700" y="2597150"/>
          <p14:tracePt t="56357" x="3181350" y="2552700"/>
          <p14:tracePt t="56371" x="3181350" y="2546350"/>
          <p14:tracePt t="56392" x="3181350" y="2540000"/>
          <p14:tracePt t="56411" x="3181350" y="2533650"/>
          <p14:tracePt t="56435" x="3175000" y="2533650"/>
          <p14:tracePt t="56579" x="3175000" y="2546350"/>
          <p14:tracePt t="56589" x="3175000" y="2552700"/>
          <p14:tracePt t="56603" x="3175000" y="2559050"/>
          <p14:tracePt t="56611" x="3175000" y="2565400"/>
          <p14:tracePt t="56617" x="3175000" y="2571750"/>
          <p14:tracePt t="56667" x="3181350" y="2571750"/>
          <p14:tracePt t="56755" x="3181350" y="2559050"/>
          <p14:tracePt t="56761" x="3181350" y="2552700"/>
          <p14:tracePt t="56771" x="3181350" y="2546350"/>
          <p14:tracePt t="56779" x="3181350" y="2540000"/>
          <p14:tracePt t="56787" x="3181350" y="2533650"/>
          <p14:tracePt t="56808" x="3181350" y="2527300"/>
          <p14:tracePt t="56875" x="3175000" y="2533650"/>
          <p14:tracePt t="56877" x="3175000" y="2540000"/>
          <p14:tracePt t="56891" x="3162300" y="2546350"/>
          <p14:tracePt t="56997" x="3155950" y="2552700"/>
          <p14:tracePt t="57011" x="3136900" y="2559050"/>
          <p14:tracePt t="57019" x="3124200" y="2578100"/>
          <p14:tracePt t="57025" x="3105150" y="2578100"/>
          <p14:tracePt t="57035" x="3073400" y="2590800"/>
          <p14:tracePt t="57044" x="3054350" y="2597150"/>
          <p14:tracePt t="57058" x="3028950" y="2609850"/>
          <p14:tracePt t="57072" x="2997200" y="2609850"/>
          <p14:tracePt t="57131" x="3003550" y="2609850"/>
          <p14:tracePt t="57139" x="3022600" y="2609850"/>
          <p14:tracePt t="57141" x="3054350" y="2609850"/>
          <p14:tracePt t="57153" x="3079750" y="2609850"/>
          <p14:tracePt t="57163" x="3117850" y="2609850"/>
          <p14:tracePt t="57176" x="3149600" y="2609850"/>
          <p14:tracePt t="57190" x="3206750" y="2609850"/>
          <p14:tracePt t="57211" x="3213100" y="2609850"/>
          <p14:tracePt t="57251" x="3206750" y="2609850"/>
          <p14:tracePt t="57259" x="3175000" y="2609850"/>
          <p14:tracePt t="57265" x="3155950" y="2609850"/>
          <p14:tracePt t="57275" x="3124200" y="2609850"/>
          <p14:tracePt t="57294" x="3073400" y="2609850"/>
          <p14:tracePt t="57308" x="3054350" y="2609850"/>
          <p14:tracePt t="57331" x="3067050" y="2616200"/>
          <p14:tracePt t="57343" x="3092450" y="2622550"/>
          <p14:tracePt t="57357" x="3136900" y="2622550"/>
          <p14:tracePt t="57378" x="3219450" y="2622550"/>
          <p14:tracePt t="57392" x="3308350" y="2622550"/>
          <p14:tracePt t="57405" x="3365500" y="2622550"/>
          <p14:tracePt t="57427" x="3397250" y="2622550"/>
          <p14:tracePt t="57469" x="3384550" y="2628900"/>
          <p14:tracePt t="57475" x="3352800" y="2628900"/>
          <p14:tracePt t="57477" x="3333750" y="2628900"/>
          <p14:tracePt t="57491" x="3302000" y="2635250"/>
          <p14:tracePt t="57509" x="3213100" y="2660650"/>
          <p14:tracePt t="57523" x="3181350" y="2667000"/>
          <p14:tracePt t="57544" x="3136900" y="2679700"/>
          <p14:tracePt t="57563" x="3143250" y="2679700"/>
          <p14:tracePt t="57572" x="3162300" y="2679700"/>
          <p14:tracePt t="57593" x="3219450" y="2679700"/>
          <p14:tracePt t="57607" x="3270250" y="2679700"/>
          <p14:tracePt t="57628" x="3314700" y="2679700"/>
          <p14:tracePt t="57641" x="3321050" y="2679700"/>
          <p14:tracePt t="57667" x="3321050" y="2686050"/>
          <p14:tracePt t="57676" x="3314700" y="2686050"/>
          <p14:tracePt t="57690" x="3289300" y="2686050"/>
          <p14:tracePt t="57711" x="3206750" y="2692400"/>
          <p14:tracePt t="57725" x="3162300" y="2692400"/>
          <p14:tracePt t="57739" x="3136900" y="2692400"/>
          <p14:tracePt t="57835" x="3143250" y="2692400"/>
          <p14:tracePt t="57865" x="3143250" y="2686050"/>
          <p14:tracePt t="57875" x="3155950" y="2686050"/>
          <p14:tracePt t="57883" x="3155950" y="2679700"/>
          <p14:tracePt t="58449" x="3155950" y="2673350"/>
          <p14:tracePt t="58461" x="3155950" y="2679700"/>
          <p14:tracePt t="58469" x="3149600" y="2679700"/>
          <p14:tracePt t="58475" x="3143250" y="2692400"/>
          <p14:tracePt t="58482" x="3136900" y="2705100"/>
          <p14:tracePt t="58495" x="3124200" y="2762250"/>
          <p14:tracePt t="58509" x="3117850" y="2781300"/>
          <p14:tracePt t="58523" x="3079750" y="2876550"/>
          <p14:tracePt t="58544" x="3009900" y="3009900"/>
          <p14:tracePt t="58558" x="2914650" y="3194050"/>
          <p14:tracePt t="58579" x="2825750" y="3397250"/>
          <p14:tracePt t="58593" x="2800350" y="3479800"/>
          <p14:tracePt t="58607" x="2794000" y="3505200"/>
          <p14:tracePt t="58627" x="2787650" y="3549650"/>
          <p14:tracePt t="58641" x="2794000" y="3568700"/>
          <p14:tracePt t="58662" x="2794000" y="3575050"/>
          <p14:tracePt t="58676" x="2794000" y="3581400"/>
          <p14:tracePt t="58709" x="2800350" y="3587750"/>
          <p14:tracePt t="58747" x="2806700" y="3594100"/>
          <p14:tracePt t="58779" x="2813050" y="3600450"/>
          <p14:tracePt t="58809" x="2819400" y="3600450"/>
          <p14:tracePt t="58819" x="2819400" y="3606800"/>
          <p14:tracePt t="58851" x="2825750" y="3606800"/>
          <p14:tracePt t="58917" x="2832100" y="3606800"/>
          <p14:tracePt t="59036" x="2832100" y="3600450"/>
          <p14:tracePt t="59935" x="2844800" y="3600450"/>
          <p14:tracePt t="60011" x="2851150" y="3600450"/>
          <p14:tracePt t="60041" x="2857500" y="3600450"/>
          <p14:tracePt t="60059" x="2863850" y="3600450"/>
          <p14:tracePt t="60083" x="2870200" y="3600450"/>
          <p14:tracePt t="60099" x="2870200" y="3587750"/>
          <p14:tracePt t="60107" x="2876550" y="3587750"/>
          <p14:tracePt t="60109" x="2882900" y="3587750"/>
          <p14:tracePt t="60123" x="2876550" y="3587750"/>
          <p14:tracePt t="60131" x="2882900" y="3587750"/>
          <p14:tracePt t="60141" x="2901950" y="3587750"/>
          <p14:tracePt t="60162" x="2908300" y="3581400"/>
          <p14:tracePt t="60176" x="2908300" y="3575050"/>
          <p14:tracePt t="60197" x="2908300" y="3568700"/>
          <p14:tracePt t="60211" x="2908300" y="3562350"/>
          <p14:tracePt t="60251" x="2908300" y="3549650"/>
          <p14:tracePt t="60281" x="2901950" y="3549650"/>
          <p14:tracePt t="60291" x="2889250" y="3536950"/>
          <p14:tracePt t="60299" x="2882900" y="3536950"/>
          <p14:tracePt t="60301" x="2870200" y="3536950"/>
          <p14:tracePt t="60315" x="2857500" y="3536950"/>
          <p14:tracePt t="60329" x="2838450" y="3536950"/>
          <p14:tracePt t="60343" x="2825750" y="3524250"/>
          <p14:tracePt t="60364" x="2813050" y="3524250"/>
          <p14:tracePt t="60377" x="2794000" y="3511550"/>
          <p14:tracePt t="60411" x="2781300" y="3505200"/>
          <p14:tracePt t="60435" x="2781300" y="3498850"/>
          <p14:tracePt t="60445" x="2768600" y="3498850"/>
          <p14:tracePt t="60467" x="2768600" y="3492500"/>
          <p14:tracePt t="60604" x="2768600" y="3486150"/>
          <p14:tracePt t="60635" x="2768600" y="3479800"/>
          <p14:tracePt t="60675" x="2762250" y="3479800"/>
          <p14:tracePt t="61163" x="2755900" y="3479800"/>
          <p14:tracePt t="61651" x="2762250" y="3479800"/>
          <p14:tracePt t="62048" x="2774950" y="3486150"/>
          <p14:tracePt t="62338" x="2774950" y="3492500"/>
          <p14:tracePt t="62367" x="2774950" y="3498850"/>
          <p14:tracePt t="62371" x="2774950" y="3505200"/>
          <p14:tracePt t="62377" x="2787650" y="3511550"/>
          <p14:tracePt t="62628" x="2787650" y="3517900"/>
          <p14:tracePt t="62649" x="2787650" y="3524250"/>
          <p14:tracePt t="62669" x="2800350" y="3530600"/>
          <p14:tracePt t="62715" x="2800350" y="3536950"/>
          <p14:tracePt t="63715" x="2800350" y="3530600"/>
          <p14:tracePt t="63721" x="2800350" y="3524250"/>
          <p14:tracePt t="63743" x="2800350" y="3517900"/>
          <p14:tracePt t="63763" x="2794000" y="3511550"/>
          <p14:tracePt t="63769" x="2787650" y="3505200"/>
          <p14:tracePt t="63787" x="2781300" y="3498850"/>
          <p14:tracePt t="63793" x="2774950" y="3492500"/>
          <p14:tracePt t="63802" x="2768600" y="3492500"/>
          <p14:tracePt t="63815" x="2762250" y="3486150"/>
          <p14:tracePt t="63829" x="2755900" y="3479800"/>
          <p14:tracePt t="63924" x="2755900" y="3473450"/>
          <p14:tracePt t="63947" x="2749550" y="3473450"/>
          <p14:tracePt t="63972" x="2749550" y="3467100"/>
          <p14:tracePt t="63985" x="2743200" y="3467100"/>
          <p14:tracePt t="64309" x="2743200" y="3454400"/>
          <p14:tracePt t="65025" x="2743200" y="3460750"/>
          <p14:tracePt t="65037" x="2736850" y="3460750"/>
          <p14:tracePt t="65044" x="2736850" y="3473450"/>
          <p14:tracePt t="65050" x="2717800" y="3473450"/>
          <p14:tracePt t="65065" x="2711450" y="3473450"/>
          <p14:tracePt t="65078" x="2698750" y="3473450"/>
          <p14:tracePt t="65107" x="2692400" y="3473450"/>
          <p14:tracePt t="65131" x="2686050" y="3473450"/>
          <p14:tracePt t="65161" x="2679700" y="3473450"/>
          <p14:tracePt t="65202" x="2679700" y="3467100"/>
          <p14:tracePt t="65275" x="2692400" y="3467100"/>
          <p14:tracePt t="65291" x="2698750" y="3467100"/>
          <p14:tracePt t="65305" x="2705100" y="3467100"/>
          <p14:tracePt t="65323" x="2711450" y="3467100"/>
          <p14:tracePt t="65329" x="2717800" y="3467100"/>
          <p14:tracePt t="65347" x="2724150" y="3467100"/>
          <p14:tracePt t="65353" x="2730500" y="3473450"/>
          <p14:tracePt t="65363" x="2736850" y="3479800"/>
          <p14:tracePt t="65384" x="2743200" y="3479800"/>
          <p14:tracePt t="65473" x="2736850" y="3479800"/>
          <p14:tracePt t="65493" x="2730500" y="3473450"/>
          <p14:tracePt t="65507" x="2730500" y="3467100"/>
          <p14:tracePt t="65515" x="2730500" y="3460750"/>
          <p14:tracePt t="65521" x="2730500" y="3454400"/>
          <p14:tracePt t="65531" x="2730500" y="3448050"/>
          <p14:tracePt t="65636" x="2736850" y="3448050"/>
          <p14:tracePt t="65675" x="2743200" y="3448050"/>
          <p14:tracePt t="65683" x="2749550" y="3454400"/>
          <p14:tracePt t="65747" x="2749550" y="3460750"/>
          <p14:tracePt t="65777" x="2730500" y="3460750"/>
          <p14:tracePt t="65899" x="2736850" y="3460750"/>
          <p14:tracePt t="66069" x="2743200" y="3460750"/>
          <p14:tracePt t="66471" x="2743200" y="3467100"/>
          <p14:tracePt t="66479" x="2749550" y="3467100"/>
          <p14:tracePt t="66501" x="2749550" y="3473450"/>
          <p14:tracePt t="66531" x="2755900" y="3479800"/>
          <p14:tracePt t="66644" x="2755900" y="3473450"/>
          <p14:tracePt t="66667" x="2755900" y="3467100"/>
          <p14:tracePt t="66683" x="2755900" y="3460750"/>
          <p14:tracePt t="66934" x="2755900" y="3467100"/>
          <p14:tracePt t="66955" x="2762250" y="3467100"/>
          <p14:tracePt t="66961" x="2768600" y="3473450"/>
          <p14:tracePt t="66968" x="2774950" y="3473450"/>
          <p14:tracePt t="66983" x="2787650" y="3479800"/>
          <p14:tracePt t="66993" x="2794000" y="3479800"/>
          <p14:tracePt t="67009" x="2806700" y="3479800"/>
          <p14:tracePt t="67019" x="2819400" y="3479800"/>
          <p14:tracePt t="67037" x="2832100" y="3479800"/>
          <p14:tracePt t="67051" x="2838450" y="3479800"/>
          <p14:tracePt t="67065" x="2844800" y="3479800"/>
          <p14:tracePt t="67105" x="2851150" y="3479800"/>
          <p14:tracePt t="67269" x="2857500" y="3479800"/>
          <p14:tracePt t="67406" x="2857500" y="3473450"/>
          <p14:tracePt t="67532" x="2857500" y="3460750"/>
          <p14:tracePt t="67817" x="2863850" y="3460750"/>
          <p14:tracePt t="67823" x="2870200" y="3460750"/>
          <p14:tracePt t="67836" x="2882900" y="3460750"/>
          <p14:tracePt t="67859" x="2895600" y="3460750"/>
          <p14:tracePt t="67883" x="2901950" y="3460750"/>
          <p14:tracePt t="67899" x="2914650" y="3460750"/>
          <p14:tracePt t="67913" x="2921000" y="3460750"/>
          <p14:tracePt t="67923" x="2927350" y="3460750"/>
          <p14:tracePt t="67931" x="2933700" y="3460750"/>
          <p14:tracePt t="67937" x="2946400" y="3448050"/>
          <p14:tracePt t="67954" x="2959100" y="3448050"/>
          <p14:tracePt t="67968" x="2978150" y="3448050"/>
          <p14:tracePt t="67981" x="3003550" y="3448050"/>
          <p14:tracePt t="68003" x="3028950" y="3441700"/>
          <p14:tracePt t="68019" x="3041650" y="3441700"/>
          <p14:tracePt t="68769" x="3048000" y="3441700"/>
          <p14:tracePt t="68777" x="3054350" y="3441700"/>
          <p14:tracePt t="68787" x="3086100" y="3441700"/>
          <p14:tracePt t="68794" x="3105150" y="3441700"/>
          <p14:tracePt t="68801" x="3155950" y="3441700"/>
          <p14:tracePt t="68821" x="3225800" y="3441700"/>
          <p14:tracePt t="68836" x="3295650" y="3441700"/>
          <p14:tracePt t="68849" x="3333750" y="3441700"/>
          <p14:tracePt t="68870" x="3441700" y="3441700"/>
          <p14:tracePt t="68884" x="3517900" y="3441700"/>
          <p14:tracePt t="68905" x="3651250" y="3441700"/>
          <p14:tracePt t="68919" x="3702050" y="3441700"/>
          <p14:tracePt t="68933" x="3803650" y="3441700"/>
          <p14:tracePt t="68954" x="3924300" y="3441700"/>
          <p14:tracePt t="68968" x="3962400" y="3441700"/>
          <p14:tracePt t="68989" x="4025900" y="3441700"/>
          <p14:tracePt t="69002" x="4044950" y="3441700"/>
          <p14:tracePt t="69025" x="4051300" y="3441700"/>
          <p14:tracePt t="69746" x="4057650" y="3448050"/>
          <p14:tracePt t="69763" x="4057650" y="3454400"/>
          <p14:tracePt t="69766" x="4064000" y="3454400"/>
          <p14:tracePt t="69773" x="4064000" y="3460750"/>
          <p14:tracePt t="69787" x="4070350" y="3467100"/>
          <p14:tracePt t="69801" x="4070350" y="3479800"/>
          <p14:tracePt t="69822" x="4083050" y="3479800"/>
          <p14:tracePt t="69835" x="4114800" y="3492500"/>
          <p14:tracePt t="69857" x="4140200" y="3498850"/>
          <p14:tracePt t="69870" x="4152900" y="3505200"/>
          <p14:tracePt t="69884" x="4178300" y="3517900"/>
          <p14:tracePt t="69907" x="4178300" y="3524250"/>
          <p14:tracePt t="69919" x="4178300" y="3530600"/>
          <p14:tracePt t="69940" x="4171950" y="3530600"/>
          <p14:tracePt t="70229" x="4159250" y="3530600"/>
          <p14:tracePt t="70259" x="4152900" y="3530600"/>
          <p14:tracePt t="70267" x="4133850" y="3536950"/>
          <p14:tracePt t="70281" x="4121150" y="3543300"/>
          <p14:tracePt t="70291" x="4095750" y="3549650"/>
          <p14:tracePt t="70299" x="4076700" y="3549650"/>
          <p14:tracePt t="70305" x="4064000" y="3562350"/>
          <p14:tracePt t="70322" x="4032250" y="3562350"/>
          <p14:tracePt t="70336" x="3981450" y="3562350"/>
          <p14:tracePt t="70356" x="3860800" y="3562350"/>
          <p14:tracePt t="70370" x="3816350" y="3568700"/>
          <p14:tracePt t="70384" x="3784600" y="3568700"/>
          <p14:tracePt t="70405" x="3771900" y="3568700"/>
          <p14:tracePt t="70419" x="3759200" y="3568700"/>
          <p14:tracePt t="70449" x="3746500" y="3568700"/>
          <p14:tracePt t="70483" x="3740150" y="3568700"/>
          <p14:tracePt t="70497" x="3727450" y="3568700"/>
          <p14:tracePt t="70515" x="3714750" y="3562350"/>
          <p14:tracePt t="70531" x="3714750" y="3549650"/>
          <p14:tracePt t="70538" x="3702050" y="3549650"/>
          <p14:tracePt t="70541" x="3702050" y="3536950"/>
          <p14:tracePt t="70555" x="3689350" y="3536950"/>
          <p14:tracePt t="70572" x="3676650" y="3524250"/>
          <p14:tracePt t="70591" x="3670300" y="3524250"/>
          <p14:tracePt t="70633" x="3663950" y="3524250"/>
          <p14:tracePt t="70635" x="3663950" y="3517900"/>
          <p14:tracePt t="70747" x="3663950" y="3511550"/>
          <p14:tracePt t="70785" x="3663950" y="3505200"/>
          <p14:tracePt t="70809" x="3676650" y="3505200"/>
          <p14:tracePt t="70819" x="3689350" y="3505200"/>
          <p14:tracePt t="70827" x="3702050" y="3505200"/>
          <p14:tracePt t="70833" x="3714750" y="3505200"/>
          <p14:tracePt t="70843" x="3721100" y="3505200"/>
          <p14:tracePt t="70857" x="3733800" y="3505200"/>
          <p14:tracePt t="70870" x="3740150" y="3505200"/>
          <p14:tracePt t="70884" x="3752850" y="3505200"/>
          <p14:tracePt t="70905" x="3829050" y="3505200"/>
          <p14:tracePt t="70919" x="3860800" y="3505200"/>
          <p14:tracePt t="70940" x="3917950" y="3505200"/>
          <p14:tracePt t="70954" x="3930650" y="3505200"/>
          <p14:tracePt t="70987" x="3930650" y="3511550"/>
          <p14:tracePt t="71011" x="3924300" y="3517900"/>
          <p14:tracePt t="71019" x="3911600" y="3517900"/>
          <p14:tracePt t="71025" x="3898900" y="3517900"/>
          <p14:tracePt t="71037" x="3879850" y="3517900"/>
          <p14:tracePt t="71057" x="3803650" y="3517900"/>
          <p14:tracePt t="71072" x="3714750" y="3517900"/>
          <p14:tracePt t="71085" x="3670300" y="3517900"/>
          <p14:tracePt t="71106" x="3657600" y="3511550"/>
          <p14:tracePt t="71120" x="3657600" y="3505200"/>
          <p14:tracePt t="71141" x="3663950" y="3492500"/>
          <p14:tracePt t="71155" x="3676650" y="3492500"/>
          <p14:tracePt t="71169" x="3759200" y="3486150"/>
          <p14:tracePt t="71190" x="3905250" y="3486150"/>
          <p14:tracePt t="71204" x="4057650" y="3486150"/>
          <p14:tracePt t="71224" x="4171950" y="3486150"/>
          <p14:tracePt t="71238" x="4210050" y="3486150"/>
          <p14:tracePt t="71259" x="4203700" y="3486150"/>
          <p14:tracePt t="71273" x="4191000" y="3492500"/>
          <p14:tracePt t="71287" x="4140200" y="3505200"/>
          <p14:tracePt t="71308" x="4083050" y="3511550"/>
          <p14:tracePt t="71322" x="4038600" y="3530600"/>
          <p14:tracePt t="71335" x="4013200" y="3536950"/>
          <p14:tracePt t="71356" x="4000500" y="3536950"/>
          <p14:tracePt t="71371" x="3994150" y="3536950"/>
          <p14:tracePt t="71391" x="3981450" y="3536950"/>
          <p14:tracePt t="71457" x="3987800" y="3536950"/>
          <p14:tracePt t="71467" x="4000500" y="3536950"/>
          <p14:tracePt t="71475" x="4013200" y="3536950"/>
          <p14:tracePt t="71477" x="4025900" y="3536950"/>
          <p14:tracePt t="71491" x="4038600" y="3536950"/>
          <p14:tracePt t="71502" x="4044950" y="3536950"/>
          <p14:tracePt t="71561" x="4044950" y="3549650"/>
          <p14:tracePt t="71575" x="4038600" y="3549650"/>
          <p14:tracePt t="71585" x="4025900" y="3549650"/>
          <p14:tracePt t="71593" x="4019550" y="3549650"/>
          <p14:tracePt t="71599" x="4013200" y="3549650"/>
          <p14:tracePt t="72094" x="4019550" y="3549650"/>
          <p14:tracePt t="72101" x="4025900" y="3549650"/>
          <p14:tracePt t="72117" x="4038600" y="3549650"/>
          <p14:tracePt t="72123" x="4051300" y="3549650"/>
          <p14:tracePt t="72128" x="4064000" y="3549650"/>
          <p14:tracePt t="72141" x="4070350" y="3549650"/>
          <p14:tracePt t="72155" x="4089400" y="3549650"/>
          <p14:tracePt t="72169" x="4102100" y="3549650"/>
          <p14:tracePt t="72189" x="4121150" y="3549650"/>
          <p14:tracePt t="72204" x="4133850" y="3562350"/>
          <p14:tracePt t="72224" x="4159250" y="3575050"/>
          <p14:tracePt t="72238" x="4178300" y="3575050"/>
          <p14:tracePt t="72259" x="4254500" y="3587750"/>
          <p14:tracePt t="72273" x="4298950" y="3594100"/>
          <p14:tracePt t="72287" x="4318000" y="3600450"/>
          <p14:tracePt t="72308" x="4356100" y="3613150"/>
          <p14:tracePt t="72321" x="4381500" y="3613150"/>
          <p14:tracePt t="72335" x="4394200" y="3613150"/>
          <p14:tracePt t="72356" x="4432300" y="3625850"/>
          <p14:tracePt t="72370" x="4502150" y="3625850"/>
          <p14:tracePt t="72391" x="4546600" y="3625850"/>
          <p14:tracePt t="72405" x="4597400" y="3625850"/>
          <p14:tracePt t="72425" x="4673600" y="3625850"/>
          <p14:tracePt t="72439" x="4718050" y="3625850"/>
          <p14:tracePt t="72454" x="4756150" y="3625850"/>
          <p14:tracePt t="72474" x="4832350" y="3619500"/>
          <p14:tracePt t="72488" x="4895850" y="3600450"/>
          <p14:tracePt t="72509" x="4946650" y="3587750"/>
          <p14:tracePt t="72523" x="4959350" y="3575050"/>
          <p14:tracePt t="72537" x="4965700" y="3562350"/>
          <p14:tracePt t="72571" x="4965700" y="3556000"/>
          <p14:tracePt t="72585" x="4965700" y="3549650"/>
          <p14:tracePt t="72595" x="4965700" y="3543300"/>
          <p14:tracePt t="72606" x="4965700" y="3536950"/>
          <p14:tracePt t="72620" x="4972050" y="3530600"/>
          <p14:tracePt t="72641" x="4972050" y="3517900"/>
          <p14:tracePt t="72665" x="4972050" y="3505200"/>
          <p14:tracePt t="72689" x="4978400" y="3492500"/>
          <p14:tracePt t="72705" x="4984750" y="3486150"/>
          <p14:tracePt t="72715" x="4997450" y="3486150"/>
          <p14:tracePt t="72724" x="5003800" y="3479800"/>
          <p14:tracePt t="72739" x="5010150" y="3473450"/>
          <p14:tracePt t="72759" x="5016500" y="3473450"/>
          <p14:tracePt t="72835" x="5022850" y="3473450"/>
          <p14:tracePt t="72843" x="5029200" y="3473450"/>
          <p14:tracePt t="72859" x="5041900" y="3479800"/>
          <p14:tracePt t="72867" x="5054600" y="3479800"/>
          <p14:tracePt t="72873" x="5067300" y="3479800"/>
          <p14:tracePt t="72891" x="5118100" y="3492500"/>
          <p14:tracePt t="72905" x="5149850" y="3498850"/>
          <p14:tracePt t="72926" x="5226050" y="3517900"/>
          <p14:tracePt t="72939" x="5308600" y="3530600"/>
          <p14:tracePt t="72953" x="5334000" y="3536950"/>
          <p14:tracePt t="72974" x="5416550" y="3549650"/>
          <p14:tracePt t="72988" x="5562600" y="3549650"/>
          <p14:tracePt t="73009" x="5619750" y="3549650"/>
          <p14:tracePt t="73023" x="5727700" y="3549650"/>
          <p14:tracePt t="73037" x="5867400" y="3549650"/>
          <p14:tracePt t="73058" x="6000750" y="3524250"/>
          <p14:tracePt t="73072" x="6108700" y="3498850"/>
          <p14:tracePt t="73093" x="6178550" y="3467100"/>
          <p14:tracePt t="73107" x="6197600" y="3441700"/>
          <p14:tracePt t="73120" x="6197600" y="3435350"/>
          <p14:tracePt t="73141" x="6197600" y="3429000"/>
          <p14:tracePt t="73155" x="6197600" y="3416300"/>
          <p14:tracePt t="73176" x="6203950" y="3416300"/>
          <p14:tracePt t="73193" x="6210300" y="3416300"/>
          <p14:tracePt t="73203" x="6216650" y="3416300"/>
          <p14:tracePt t="73233" x="6216650" y="3422650"/>
          <p14:tracePt t="73243" x="6229350" y="3429000"/>
          <p14:tracePt t="73259" x="6254750" y="3454400"/>
          <p14:tracePt t="73275" x="6305550" y="3467100"/>
          <p14:tracePt t="73287" x="6337300" y="3473450"/>
          <p14:tracePt t="73308" x="6432550" y="3498850"/>
          <p14:tracePt t="73322" x="6489700" y="3511550"/>
          <p14:tracePt t="73342" x="6692900" y="3524250"/>
          <p14:tracePt t="73356" x="6819900" y="3524250"/>
          <p14:tracePt t="73370" x="6921500" y="3524250"/>
          <p14:tracePt t="73391" x="7023100" y="3505200"/>
          <p14:tracePt t="73405" x="7099300" y="3479800"/>
          <p14:tracePt t="73426" x="7156450" y="3460750"/>
          <p14:tracePt t="73439" x="7162800" y="3460750"/>
          <p14:tracePt t="73454" x="7162800" y="3454400"/>
          <p14:tracePt t="73491" x="7175500" y="3454400"/>
          <p14:tracePt t="73507" x="7181850" y="3454400"/>
          <p14:tracePt t="73515" x="7194550" y="3454400"/>
          <p14:tracePt t="73523" x="7213600" y="3454400"/>
          <p14:tracePt t="73537" x="7219950" y="3454400"/>
          <p14:tracePt t="73558" x="7232650" y="3454400"/>
          <p14:tracePt t="73772" x="7232650" y="3460750"/>
          <p14:tracePt t="73785" x="7232650" y="3473450"/>
          <p14:tracePt t="73795" x="7200900" y="3505200"/>
          <p14:tracePt t="73803" x="7188200" y="3517900"/>
          <p14:tracePt t="73808" x="7156450" y="3536950"/>
          <p14:tracePt t="73822" x="7118350" y="3568700"/>
          <p14:tracePt t="73843" x="7105650" y="3568700"/>
          <p14:tracePt t="74086" x="7092950" y="3568700"/>
          <p14:tracePt t="74091" x="7086600" y="3568700"/>
          <p14:tracePt t="74107" x="7080250" y="3575050"/>
          <p14:tracePt t="74115" x="7067550" y="3594100"/>
          <p14:tracePt t="74127" x="7042150" y="3613150"/>
          <p14:tracePt t="74141" x="6985000" y="3670300"/>
          <p14:tracePt t="74155" x="6915150" y="3733800"/>
          <p14:tracePt t="74176" x="6858000" y="3771900"/>
          <p14:tracePt t="74190" x="6750050" y="3854450"/>
          <p14:tracePt t="74211" x="6572250" y="4000500"/>
          <p14:tracePt t="74225" x="6496050" y="4070350"/>
          <p14:tracePt t="74238" x="6369050" y="4197350"/>
          <p14:tracePt t="74259" x="6127750" y="4438650"/>
          <p14:tracePt t="74273" x="6038850" y="4502150"/>
          <p14:tracePt t="74294" x="5721350" y="4730750"/>
          <p14:tracePt t="74308" x="5543550" y="4864100"/>
          <p14:tracePt t="74321" x="5441950" y="4921250"/>
          <p14:tracePt t="74343" x="5118100" y="5035550"/>
          <p14:tracePt t="74356" x="4940300" y="5086350"/>
          <p14:tracePt t="74377" x="4749800" y="5137150"/>
          <p14:tracePt t="74391" x="4705350" y="5156200"/>
          <p14:tracePt t="74405" x="4616450" y="5187950"/>
          <p14:tracePt t="74426" x="4438650" y="5251450"/>
          <p14:tracePt t="74440" x="4362450" y="5264150"/>
          <p14:tracePt t="74460" x="4044950" y="5302250"/>
          <p14:tracePt t="74474" x="3841750" y="5334000"/>
          <p14:tracePt t="74488" x="3765550" y="5340350"/>
          <p14:tracePt t="74509" x="3575050" y="5365750"/>
          <p14:tracePt t="74523" x="3460750" y="5391150"/>
          <p14:tracePt t="74544" x="3321050" y="5429250"/>
          <p14:tracePt t="74557" x="3117850" y="5467350"/>
          <p14:tracePt t="74571" x="2762250" y="5549900"/>
          <p14:tracePt t="74593" x="2451100" y="5626100"/>
          <p14:tracePt t="74607" x="2190750" y="5695950"/>
          <p14:tracePt t="74627" x="1911350" y="5765800"/>
          <p14:tracePt t="74641" x="1841500" y="5784850"/>
          <p14:tracePt t="74655" x="1708150" y="5829300"/>
          <p14:tracePt t="74676" x="1568450" y="5924550"/>
          <p14:tracePt t="74690" x="1536700" y="5962650"/>
          <p14:tracePt t="74710" x="1466850" y="6076950"/>
          <p14:tracePt t="74725" x="1435100" y="6146800"/>
          <p14:tracePt t="74738" x="1435100" y="6216650"/>
          <p14:tracePt t="74759" x="1454150" y="6273800"/>
          <p14:tracePt t="74773" x="1492250" y="6337300"/>
          <p14:tracePt t="74794" x="1574800" y="6394450"/>
          <p14:tracePt t="74808" x="1612900" y="6407150"/>
          <p14:tracePt t="74821" x="1701800" y="6426200"/>
          <p14:tracePt t="74843" x="1898650" y="6432550"/>
          <p14:tracePt t="74857" x="2051050" y="6432550"/>
          <p14:tracePt t="74877" x="2216150" y="6432550"/>
          <p14:tracePt t="74891" x="2381250" y="6432550"/>
          <p14:tracePt t="74905" x="2470150" y="6432550"/>
          <p14:tracePt t="74926" x="2730500" y="6432550"/>
          <p14:tracePt t="74940" x="2914650" y="6432550"/>
          <p14:tracePt t="74960" x="3124200" y="6432550"/>
          <p14:tracePt t="74974" x="3346450" y="6432550"/>
          <p14:tracePt t="74988" x="3549650" y="6419850"/>
          <p14:tracePt t="75009" x="3752850" y="6400800"/>
          <p14:tracePt t="75023" x="3810000" y="6388100"/>
          <p14:tracePt t="75044" x="3848100" y="6369050"/>
          <p14:tracePt t="75365" x="3841750" y="6369050"/>
          <p14:tracePt t="75379" x="3848100" y="6369050"/>
          <p14:tracePt t="75387" x="3822700" y="6381750"/>
          <p14:tracePt t="75403" x="3829050" y="6381750"/>
          <p14:tracePt t="75411" x="3829050" y="6394450"/>
          <p14:tracePt t="75417" x="3841750" y="6394450"/>
          <p14:tracePt t="75433" x="3841750" y="6407150"/>
          <p14:tracePt t="75457" x="3854450" y="6419850"/>
          <p14:tracePt t="75473" x="3867150" y="6426200"/>
          <p14:tracePt t="75481" x="3886200" y="6432550"/>
          <p14:tracePt t="75495" x="3917950" y="6457950"/>
          <p14:tracePt t="75509" x="4013200" y="6496050"/>
          <p14:tracePt t="75523" x="4083050" y="6521450"/>
          <p14:tracePt t="75544" x="4229100" y="6553200"/>
          <p14:tracePt t="75557" x="4349750" y="6578600"/>
          <p14:tracePt t="75579" x="4476750" y="6616700"/>
          <p14:tracePt t="75593" x="4514850" y="6629400"/>
          <p14:tracePt t="75606" x="4584700" y="6642100"/>
          <p14:tracePt t="75627" x="4679950" y="6654800"/>
          <p14:tracePt t="75641" x="4718050" y="6654800"/>
          <p14:tracePt t="75662" x="4851400" y="6654800"/>
          <p14:tracePt t="75676" x="4965700" y="6642100"/>
          <p14:tracePt t="75689" x="5016500" y="6629400"/>
          <p14:tracePt t="75710" x="5162550" y="6616700"/>
          <p14:tracePt t="75724" x="5283200" y="6616700"/>
          <p14:tracePt t="75745" x="5410200" y="6616700"/>
          <p14:tracePt t="75759" x="5549900" y="6616700"/>
          <p14:tracePt t="75773" x="5746750" y="6610350"/>
          <p14:tracePt t="75794" x="5791200" y="6604000"/>
          <p14:tracePt t="75808" x="5835650" y="6591300"/>
          <p14:tracePt t="75828" x="5842000" y="6591300"/>
          <p14:tracePt t="75843" x="5842000" y="6584950"/>
          <p14:tracePt t="75856" x="5835650" y="6584950"/>
          <p14:tracePt t="75877" x="5759450" y="6578600"/>
          <p14:tracePt t="75891" x="5613400" y="6578600"/>
          <p14:tracePt t="75912" x="5410200" y="6578600"/>
          <p14:tracePt t="75926" x="5238750" y="6578600"/>
          <p14:tracePt t="75939" x="5181600" y="6591300"/>
          <p14:tracePt t="75960" x="5219700" y="6591300"/>
          <p14:tracePt t="75974" x="5238750" y="6591300"/>
          <p14:tracePt t="75995" x="5410200" y="6591300"/>
          <p14:tracePt t="76009" x="5499100" y="6578600"/>
          <p14:tracePt t="76023" x="5664200" y="6553200"/>
          <p14:tracePt t="76044" x="5867400" y="6546850"/>
          <p14:tracePt t="76057" x="5918200" y="6540500"/>
          <p14:tracePt t="76079" x="5969000" y="6540500"/>
          <p14:tracePt t="76099" x="5969000" y="6534150"/>
          <p14:tracePt t="76106" x="5956300" y="6534150"/>
          <p14:tracePt t="76127" x="5937250" y="6534150"/>
          <p14:tracePt t="76141" x="5854700" y="6534150"/>
          <p14:tracePt t="76162" x="5778500" y="6534150"/>
          <p14:tracePt t="76195" x="5791200" y="6534150"/>
          <p14:tracePt t="76203" x="5810250" y="6534150"/>
          <p14:tracePt t="76210" x="5842000" y="6534150"/>
          <p14:tracePt t="76224" x="5873750" y="6534150"/>
          <p14:tracePt t="76245" x="5988050" y="6534150"/>
          <p14:tracePt t="76259" x="6007100" y="6534150"/>
          <p14:tracePt t="76273" x="6013450" y="6534150"/>
          <p14:tracePt t="76305" x="6000750" y="6534150"/>
          <p14:tracePt t="76315" x="5981700" y="6534150"/>
          <p14:tracePt t="76329" x="5924550" y="6534150"/>
          <p14:tracePt t="76343" x="5905500" y="6534150"/>
          <p14:tracePt t="76356" x="5829300" y="6527800"/>
          <p14:tracePt t="76377" x="5810250" y="6527800"/>
          <p14:tracePt t="76844" x="5803900" y="6527800"/>
          <p14:tracePt t="76851" x="5784850" y="6527800"/>
          <p14:tracePt t="76863" x="5765800" y="6527800"/>
          <p14:tracePt t="76870" x="5746750" y="6527800"/>
          <p14:tracePt t="76877" x="5727700" y="6527800"/>
          <p14:tracePt t="76891" x="5695950" y="6527800"/>
          <p14:tracePt t="76912" x="5664200" y="6527800"/>
          <p14:tracePt t="76925" x="5638800" y="6527800"/>
          <p14:tracePt t="76947" x="5626100" y="6527800"/>
          <p14:tracePt t="76960" x="5613400" y="6527800"/>
          <p14:tracePt t="76974" x="5588000" y="6527800"/>
          <p14:tracePt t="76995" x="5530850" y="6527800"/>
          <p14:tracePt t="77009" x="5486400" y="6527800"/>
          <p14:tracePt t="77030" x="5391150" y="6515100"/>
          <p14:tracePt t="77044" x="5334000" y="6502400"/>
          <p14:tracePt t="77057" x="5295900" y="6496050"/>
          <p14:tracePt t="77078" x="5276850" y="6489700"/>
          <p14:tracePt t="77092" x="5270500" y="6483350"/>
          <p14:tracePt t="77113" x="5251450" y="6470650"/>
          <p14:tracePt t="77127" x="5232400" y="6451600"/>
          <p14:tracePt t="77141" x="5187950" y="6413500"/>
          <p14:tracePt t="77162" x="5181600" y="6413500"/>
          <p14:tracePt t="77176" x="5168900" y="6394450"/>
          <p14:tracePt t="77196" x="5162550" y="6356350"/>
          <p14:tracePt t="77211" x="5162550" y="6330950"/>
          <p14:tracePt t="77224" x="5162550" y="6318250"/>
          <p14:tracePt t="77245" x="5162550" y="6280150"/>
          <p14:tracePt t="77259" x="5162550" y="6267450"/>
          <p14:tracePt t="77280" x="5162550" y="6254750"/>
          <p14:tracePt t="77294" x="5162550" y="6235700"/>
          <p14:tracePt t="77307" x="5175250" y="6184900"/>
          <p14:tracePt t="77329" x="5187950" y="6134100"/>
          <p14:tracePt t="77343" x="5187950" y="6089650"/>
          <p14:tracePt t="77363" x="5219700" y="6019800"/>
          <p14:tracePt t="77377" x="5226050" y="6000750"/>
          <p14:tracePt t="77391" x="5251450" y="5975350"/>
          <p14:tracePt t="77412" x="5276850" y="5924550"/>
          <p14:tracePt t="77426" x="5314950" y="5867400"/>
          <p14:tracePt t="77446" x="5340350" y="5829300"/>
          <p14:tracePt t="77460" x="5353050" y="5810250"/>
          <p14:tracePt t="77474" x="5359400" y="5791200"/>
          <p14:tracePt t="77495" x="5378450" y="5778500"/>
          <p14:tracePt t="77509" x="5384800" y="5765800"/>
          <p14:tracePt t="77530" x="5403850" y="5753100"/>
          <p14:tracePt t="77544" x="5410200" y="5746750"/>
          <p14:tracePt t="77558" x="5429250" y="5740400"/>
          <p14:tracePt t="77578" x="5448300" y="5727700"/>
          <p14:tracePt t="77593" x="5461000" y="5721350"/>
          <p14:tracePt t="78053" x="5441950" y="5721350"/>
          <p14:tracePt t="78067" x="5429250" y="5721350"/>
          <p14:tracePt t="78073" x="5397500" y="5721350"/>
          <p14:tracePt t="78079" x="5353050" y="5721350"/>
          <p14:tracePt t="78091" x="5295900" y="5734050"/>
          <p14:tracePt t="78099" x="5238750" y="5746750"/>
          <p14:tracePt t="78113" x="5168900" y="5765800"/>
          <p14:tracePt t="78127" x="4991100" y="5810250"/>
          <p14:tracePt t="78148" x="4584700" y="5899150"/>
          <p14:tracePt t="78162" x="4419600" y="5943600"/>
          <p14:tracePt t="78175" x="4114800" y="6007100"/>
          <p14:tracePt t="78196" x="3803650" y="6032500"/>
          <p14:tracePt t="78211" x="3613150" y="6045200"/>
          <p14:tracePt t="78231" x="3460750" y="6051550"/>
          <p14:tracePt t="78245" x="3225800" y="6051550"/>
          <p14:tracePt t="78259" x="3149600" y="6051550"/>
          <p14:tracePt t="78280" x="3003550" y="6051550"/>
          <p14:tracePt t="78294" x="2876550" y="6051550"/>
          <p14:tracePt t="78315" x="2724150" y="6051550"/>
          <p14:tracePt t="78329" x="2692400" y="6051550"/>
          <p14:tracePt t="78342" x="2603500" y="6051550"/>
          <p14:tracePt t="78363" x="2520950" y="6032500"/>
          <p14:tracePt t="78377" x="2470150" y="6019800"/>
          <p14:tracePt t="78398" x="2381250" y="5994400"/>
          <p14:tracePt t="78412" x="2286000" y="5981700"/>
          <p14:tracePt t="78426" x="2184400" y="5962650"/>
          <p14:tracePt t="78447" x="2076450" y="5937250"/>
          <p14:tracePt t="78461" x="1981200" y="5911850"/>
          <p14:tracePt t="78481" x="1911350" y="5905500"/>
          <p14:tracePt t="78495" x="1847850" y="5892800"/>
          <p14:tracePt t="78509" x="1803400" y="5880100"/>
          <p14:tracePt t="78530" x="1790700" y="5880100"/>
          <p14:tracePt t="78544" x="1765300" y="5867400"/>
          <p14:tracePt t="78564" x="1752600" y="5867400"/>
          <p14:tracePt t="78578" x="1739900" y="5867400"/>
          <p14:tracePt t="78592" x="1733550" y="5867400"/>
          <p14:tracePt t="78613" x="1727200" y="5854700"/>
          <p14:tracePt t="78674" x="1714500" y="5854700"/>
          <p14:tracePt t="79224" x="1727200" y="5861050"/>
          <p14:tracePt t="79259" x="1739900" y="5861050"/>
          <p14:tracePt t="79261" x="1746250" y="5861050"/>
          <p14:tracePt t="79267" x="1758950" y="5873750"/>
          <p14:tracePt t="79280" x="1809750" y="5886450"/>
          <p14:tracePt t="79294" x="1822450" y="5886450"/>
          <p14:tracePt t="79315" x="1828800" y="5886450"/>
          <p14:tracePt t="79393" x="1835150" y="5886450"/>
          <p14:tracePt t="79401" x="1841500" y="5899150"/>
          <p14:tracePt t="79407" x="1847850" y="5899150"/>
          <p14:tracePt t="79425" x="1854200" y="5899150"/>
          <p14:tracePt t="79431" x="1866900" y="5911850"/>
          <p14:tracePt t="79446" x="1879600" y="5911850"/>
          <p14:tracePt t="79460" x="1924050" y="5911850"/>
          <p14:tracePt t="79481" x="2032000" y="5911850"/>
          <p14:tracePt t="79495" x="2095500" y="5911850"/>
          <p14:tracePt t="79509" x="2222500" y="5905500"/>
          <p14:tracePt t="79530" x="2387600" y="5886450"/>
          <p14:tracePt t="79544" x="2400300" y="5880100"/>
          <p14:tracePt t="79565" x="2419350" y="5873750"/>
          <p14:tracePt t="79587" x="2425700" y="5873750"/>
          <p14:tracePt t="79599" x="2444750" y="5873750"/>
          <p14:tracePt t="79613" x="2495550" y="5873750"/>
          <p14:tracePt t="79627" x="2552700" y="5873750"/>
          <p14:tracePt t="79648" x="2616200" y="5873750"/>
          <p14:tracePt t="79662" x="2622550" y="5873750"/>
          <p14:tracePt t="79682" x="2628900" y="5873750"/>
          <p14:tracePt t="80005" x="2635250" y="5873750"/>
          <p14:tracePt t="80089" x="2647950" y="5873750"/>
          <p14:tracePt t="80195" x="2654300" y="5873750"/>
          <p14:tracePt t="80217" x="2660650" y="5873750"/>
          <p14:tracePt t="80315" x="2667000" y="5867400"/>
          <p14:tracePt t="80361" x="2673350" y="5861050"/>
          <p14:tracePt t="80409" x="2679700" y="5861050"/>
          <p14:tracePt t="80499" x="2686050" y="5861050"/>
          <p14:tracePt t="80548" x="2692400" y="5861050"/>
          <p14:tracePt t="80691" x="2705100" y="5861050"/>
          <p14:tracePt t="80699" x="2705100" y="5867400"/>
          <p14:tracePt t="80717" x="2705100" y="5873750"/>
          <p14:tracePt t="80729" x="2705100" y="5880100"/>
          <p14:tracePt t="80739" x="2705100" y="5886450"/>
          <p14:tracePt t="80753" x="2705100" y="5892800"/>
          <p14:tracePt t="80766" x="2711450" y="5899150"/>
          <p14:tracePt t="80780" x="2717800" y="5905500"/>
          <p14:tracePt t="80963" x="2724150" y="5899150"/>
          <p14:tracePt t="81025" x="2736850" y="5899150"/>
          <p14:tracePt t="81057" x="2736850" y="5892800"/>
          <p14:tracePt t="81063" x="2736850" y="5886450"/>
          <p14:tracePt t="81073" x="2736850" y="5880100"/>
          <p14:tracePt t="81081" x="2736850" y="5867400"/>
          <p14:tracePt t="81099" x="2736850" y="5816600"/>
          <p14:tracePt t="81113" x="2736850" y="5772150"/>
          <p14:tracePt t="81134" x="2724150" y="5626100"/>
          <p14:tracePt t="81148" x="2711450" y="5556250"/>
          <p14:tracePt t="81162" x="2679700" y="5454650"/>
          <p14:tracePt t="81182" x="2660650" y="5391150"/>
          <p14:tracePt t="81196" x="2647950" y="5365750"/>
          <p14:tracePt t="81217" x="2578100" y="5276850"/>
          <p14:tracePt t="81231" x="2565400" y="5257800"/>
          <p14:tracePt t="81245" x="2527300" y="5194300"/>
          <p14:tracePt t="81266" x="2482850" y="5130800"/>
          <p14:tracePt t="81280" x="2438400" y="5086350"/>
          <p14:tracePt t="81301" x="2355850" y="4997450"/>
          <p14:tracePt t="81314" x="2279650" y="4953000"/>
          <p14:tracePt t="81328" x="2184400" y="4902200"/>
          <p14:tracePt t="81349" x="2101850" y="4857750"/>
          <p14:tracePt t="81363" x="2044700" y="4819650"/>
          <p14:tracePt t="81384" x="1981200" y="4781550"/>
          <p14:tracePt t="81397" x="1898650" y="4724400"/>
          <p14:tracePt t="81413" x="1822450" y="4673600"/>
          <p14:tracePt t="81432" x="1746250" y="4629150"/>
          <p14:tracePt t="81447" x="1733550" y="4610100"/>
          <p14:tracePt t="81467" x="1651000" y="4546600"/>
          <p14:tracePt t="81481" x="1606550" y="4533900"/>
          <p14:tracePt t="81495" x="1479550" y="4495800"/>
          <p14:tracePt t="81516" x="1320800" y="4476750"/>
          <p14:tracePt t="81531" x="1282700" y="4470400"/>
          <p14:tracePt t="81551" x="1263650" y="4457700"/>
          <p14:tracePt t="81564" x="1257300" y="4445000"/>
          <p14:tracePt t="81628" x="1250950" y="4445000"/>
          <p14:tracePt t="81651" x="1263650" y="4445000"/>
          <p14:tracePt t="81659" x="1289050" y="4445000"/>
          <p14:tracePt t="81665" x="1301750" y="4445000"/>
          <p14:tracePt t="81673" x="1314450" y="4445000"/>
          <p14:tracePt t="81683" x="1333500" y="4445000"/>
          <p14:tracePt t="81717" x="1358900" y="4432300"/>
          <p14:tracePt t="81731" x="1377950" y="4432300"/>
          <p14:tracePt t="81745" x="1390650" y="4432300"/>
          <p14:tracePt t="81766" x="1403350" y="4432300"/>
          <p14:tracePt t="81780" x="1409700" y="4432300"/>
          <p14:tracePt t="81800" x="1441450" y="4432300"/>
          <p14:tracePt t="81814" x="1466850" y="4432300"/>
          <p14:tracePt t="81828" x="1485900" y="4432300"/>
          <p14:tracePt t="81849" x="1492250" y="4419600"/>
          <p14:tracePt t="81875" x="1485900" y="4419600"/>
          <p14:tracePt t="81897" x="1473200" y="4419600"/>
          <p14:tracePt t="81913" x="1466850" y="4419600"/>
          <p14:tracePt t="81921" x="1460500" y="4413250"/>
          <p14:tracePt t="81937" x="1454150" y="4413250"/>
          <p14:tracePt t="81946" x="1435100" y="4413250"/>
          <p14:tracePt t="81968" x="1422400" y="4413250"/>
          <p14:tracePt t="81981" x="1397000" y="4413250"/>
          <p14:tracePt t="81995" x="1384300" y="4413250"/>
          <p14:tracePt t="82025" x="1390650" y="4413250"/>
          <p14:tracePt t="82033" x="1403350" y="4413250"/>
          <p14:tracePt t="82051" x="1447800" y="4419600"/>
          <p14:tracePt t="82065" x="1498600" y="4432300"/>
          <p14:tracePt t="82085" x="1574800" y="4438650"/>
          <p14:tracePt t="82099" x="1644650" y="4457700"/>
          <p14:tracePt t="82113" x="1689100" y="4464050"/>
          <p14:tracePt t="82134" x="1708150" y="4476750"/>
          <p14:tracePt t="82148" x="1720850" y="4483100"/>
          <p14:tracePt t="82203" x="1708150" y="4483100"/>
          <p14:tracePt t="82211" x="1676400" y="4495800"/>
          <p14:tracePt t="82213" x="1657350" y="4495800"/>
          <p14:tracePt t="82225" x="1619250" y="4508500"/>
          <p14:tracePt t="82233" x="1574800" y="4521200"/>
          <p14:tracePt t="82245" x="1536700" y="4527550"/>
          <p14:tracePt t="82266" x="1422400" y="4552950"/>
          <p14:tracePt t="82280" x="1416050" y="4559300"/>
          <p14:tracePt t="82321" x="1428750" y="4559300"/>
          <p14:tracePt t="82328" x="1441450" y="4559300"/>
          <p14:tracePt t="82349" x="1473200" y="4546600"/>
          <p14:tracePt t="82363" x="1504950" y="4546600"/>
          <p14:tracePt t="82384" x="1568450" y="4527550"/>
          <p14:tracePt t="82397" x="1619250" y="4508500"/>
          <p14:tracePt t="82418" x="1689100" y="4502150"/>
          <p14:tracePt t="82432" x="1701800" y="4495800"/>
          <p14:tracePt t="82707" x="1714500" y="4489450"/>
          <p14:tracePt t="83005" x="1727200" y="4495800"/>
          <p14:tracePt t="83021" x="1727200" y="4502150"/>
          <p14:tracePt t="83027" x="1739900" y="4508500"/>
          <p14:tracePt t="83041" x="1746250" y="4514850"/>
          <p14:tracePt t="83047" x="1752600" y="4521200"/>
          <p14:tracePt t="83137" x="1758950" y="4527550"/>
          <p14:tracePt t="83153" x="1765300" y="4533900"/>
          <p14:tracePt t="83177" x="1778000" y="4546600"/>
          <p14:tracePt t="83193" x="1784350" y="4552950"/>
          <p14:tracePt t="83199" x="1790700" y="4559300"/>
          <p14:tracePt t="83217" x="1803400" y="4565650"/>
          <p14:tracePt t="83223" x="1816100" y="4572000"/>
          <p14:tracePt t="83233" x="1822450" y="4572000"/>
          <p14:tracePt t="83252" x="1847850" y="4572000"/>
          <p14:tracePt t="83266" x="1860550" y="4572000"/>
          <p14:tracePt t="83279" x="1885950" y="4572000"/>
          <p14:tracePt t="83300" x="1955800" y="4552950"/>
          <p14:tracePt t="83314" x="2025650" y="4546600"/>
          <p14:tracePt t="83335" x="2127250" y="4540250"/>
          <p14:tracePt t="83349" x="2222500" y="4540250"/>
          <p14:tracePt t="83363" x="2324100" y="4533900"/>
          <p14:tracePt t="83384" x="2425700" y="4514850"/>
          <p14:tracePt t="83397" x="2527300" y="4489450"/>
          <p14:tracePt t="83418" x="2635250" y="4457700"/>
          <p14:tracePt t="83432" x="2698750" y="4445000"/>
          <p14:tracePt t="83453" x="2711450" y="4432300"/>
          <p14:tracePt t="83467" x="2711450" y="4419600"/>
          <p14:tracePt t="83481" x="2711450" y="4413250"/>
          <p14:tracePt t="83502" x="2717800" y="4406900"/>
          <p14:tracePt t="83516" x="2736850" y="4381500"/>
          <p14:tracePt t="83530" x="2749550" y="4343400"/>
          <p14:tracePt t="83551" x="2755900" y="4311650"/>
          <p14:tracePt t="83565" x="2762250" y="4279900"/>
          <p14:tracePt t="83585" x="2762250" y="4222750"/>
          <p14:tracePt t="83599" x="2755900" y="4203700"/>
          <p14:tracePt t="83613" x="2736850" y="4146550"/>
          <p14:tracePt t="83634" x="2686050" y="4057650"/>
          <p14:tracePt t="83648" x="2660650" y="4019550"/>
          <p14:tracePt t="83669" x="2616200" y="3968750"/>
          <p14:tracePt t="83682" x="2597150" y="3937000"/>
          <p14:tracePt t="83703" x="2559050" y="3911600"/>
          <p14:tracePt t="83717" x="2533650" y="3898900"/>
          <p14:tracePt t="83731" x="2482850" y="3867150"/>
          <p14:tracePt t="83752" x="2444750" y="3822700"/>
          <p14:tracePt t="83766" x="2419350" y="3797300"/>
          <p14:tracePt t="83787" x="2374900" y="3727450"/>
          <p14:tracePt t="83800" x="2330450" y="3689350"/>
          <p14:tracePt t="83814" x="2279650" y="3644900"/>
          <p14:tracePt t="83835" x="2051050" y="3460750"/>
          <p14:tracePt t="83849" x="1873250" y="3321050"/>
          <p14:tracePt t="83870" x="1644650" y="3181350"/>
          <p14:tracePt t="83884" x="1581150" y="3136900"/>
          <p14:tracePt t="83898" x="1466850" y="3067050"/>
          <p14:tracePt t="83918" x="1327150" y="2971800"/>
          <p14:tracePt t="83932" x="1282700" y="2946400"/>
          <p14:tracePt t="83953" x="1174750" y="2921000"/>
          <p14:tracePt t="83967" x="1079500" y="2895600"/>
          <p14:tracePt t="83981" x="990600" y="2870200"/>
          <p14:tracePt t="84002" x="965200" y="2857500"/>
          <p14:tracePt t="84025" x="971550" y="2857500"/>
          <p14:tracePt t="84037" x="971550" y="2851150"/>
          <p14:tracePt t="84051" x="996950" y="2838450"/>
          <p14:tracePt t="84064" x="1009650" y="2832100"/>
          <p14:tracePt t="84085" x="1022350" y="2825750"/>
          <p14:tracePt t="84099" x="1035050" y="2819400"/>
          <p14:tracePt t="84120" x="1073150" y="2813050"/>
          <p14:tracePt t="84134" x="1104900" y="2813050"/>
          <p14:tracePt t="84148" x="1149350" y="2813050"/>
          <p14:tracePt t="84169" x="1162050" y="2819400"/>
          <p14:tracePt t="84217" x="1168400" y="2825750"/>
          <p14:tracePt t="84231" x="1181100" y="2832100"/>
          <p14:tracePt t="84249" x="1187450" y="2838450"/>
          <p14:tracePt t="84255" x="1212850" y="2844800"/>
          <p14:tracePt t="84273" x="1212850" y="2851150"/>
          <p14:tracePt t="84275" x="1219200" y="2863850"/>
          <p14:tracePt t="84301" x="1219200" y="2870200"/>
          <p14:tracePt t="84307" x="1219200" y="2876550"/>
          <p14:tracePt t="84323" x="1219200" y="2882900"/>
          <p14:tracePt t="84339" x="1219200" y="2895600"/>
          <p14:tracePt t="84361" x="1231900" y="2895600"/>
          <p14:tracePt t="84385" x="1238250" y="2895600"/>
          <p14:tracePt t="84393" x="1250950" y="2895600"/>
          <p14:tracePt t="84399" x="1276350" y="2895600"/>
          <p14:tracePt t="84418" x="1314450" y="2895600"/>
          <p14:tracePt t="84432" x="1346200" y="2895600"/>
          <p14:tracePt t="84453" x="1485900" y="2895600"/>
          <p14:tracePt t="84467" x="1695450" y="2895600"/>
          <p14:tracePt t="84481" x="1771650" y="2895600"/>
          <p14:tracePt t="84502" x="1924050" y="2895600"/>
          <p14:tracePt t="84516" x="1993900" y="2895600"/>
          <p14:tracePt t="84537" x="2108200" y="2895600"/>
          <p14:tracePt t="84551" x="2260600" y="2895600"/>
          <p14:tracePt t="84564" x="2362200" y="2895600"/>
          <p14:tracePt t="84585" x="2476500" y="2895600"/>
          <p14:tracePt t="84599" x="2482850" y="2908300"/>
          <p14:tracePt t="84620" x="2495550" y="2921000"/>
          <p14:tracePt t="84634" x="2495550" y="2927350"/>
          <p14:tracePt t="84648" x="2508250" y="2927350"/>
          <p14:tracePt t="84668" x="2508250" y="2933700"/>
          <p14:tracePt t="84889" x="2508250" y="2940050"/>
          <p14:tracePt t="84897" x="2508250" y="2952750"/>
          <p14:tracePt t="84912" x="2552700" y="3003550"/>
          <p14:tracePt t="84918" x="2584450" y="3060700"/>
          <p14:tracePt t="84932" x="2609850" y="3098800"/>
          <p14:tracePt t="84953" x="2743200" y="3225800"/>
          <p14:tracePt t="84967" x="2819400" y="3302000"/>
          <p14:tracePt t="84981" x="3035300" y="3543300"/>
          <p14:tracePt t="85002" x="3289300" y="3816350"/>
          <p14:tracePt t="85016" x="3340100" y="3879850"/>
          <p14:tracePt t="85037" x="3448050" y="4038600"/>
          <p14:tracePt t="85051" x="3498850" y="4127500"/>
          <p14:tracePt t="85065" x="3536950" y="4210050"/>
          <p14:tracePt t="85085" x="3556000" y="4279900"/>
          <p14:tracePt t="85099" x="3568700" y="4330700"/>
          <p14:tracePt t="85120" x="3575050" y="4375150"/>
          <p14:tracePt t="85139" x="3575050" y="4381500"/>
          <p14:tracePt t="85155" x="3587750" y="4400550"/>
          <p14:tracePt t="85168" x="3587750" y="4438650"/>
          <p14:tracePt t="85182" x="3600450" y="4457700"/>
          <p14:tracePt t="85203" x="3613150" y="4527550"/>
          <p14:tracePt t="85217" x="3613150" y="4572000"/>
          <p14:tracePt t="85238" x="3606800" y="4641850"/>
          <p14:tracePt t="85252" x="3606800" y="4692650"/>
          <p14:tracePt t="85266" x="3613150" y="4711700"/>
          <p14:tracePt t="85287" x="3638550" y="4768850"/>
          <p14:tracePt t="85300" x="3644900" y="4781550"/>
          <p14:tracePt t="85321" x="3670300" y="4800600"/>
          <p14:tracePt t="85335" x="3683000" y="4800600"/>
          <p14:tracePt t="85349" x="3695700" y="4813300"/>
          <p14:tracePt t="85370" x="3708400" y="4813300"/>
          <p14:tracePt t="85443" x="3714750" y="4813300"/>
          <p14:tracePt t="90393" x="3714750" y="4806950"/>
          <p14:tracePt t="90405" x="3721100" y="4806950"/>
          <p14:tracePt t="90471" x="3727450" y="4806950"/>
          <p14:tracePt t="90636" x="3727450" y="4800600"/>
          <p14:tracePt t="90641" x="3721100" y="4794250"/>
          <p14:tracePt t="90654" x="3708400" y="4781550"/>
          <p14:tracePt t="90661" x="3695700" y="4768850"/>
          <p14:tracePt t="90675" x="3676650" y="4768850"/>
          <p14:tracePt t="90689" x="3670300" y="4756150"/>
          <p14:tracePt t="91321" x="3651250" y="4743450"/>
          <p14:tracePt t="91341" x="3651250" y="4737100"/>
          <p14:tracePt t="91347" x="3651250" y="4730750"/>
          <p14:tracePt t="91349" x="3683000" y="4737100"/>
          <p14:tracePt t="91356" x="3689350" y="4730750"/>
          <p14:tracePt t="91377" x="3740150" y="4673600"/>
          <p14:tracePt t="91390" x="3752850" y="4660900"/>
          <p14:tracePt t="91404" x="3765550" y="4648200"/>
          <p14:tracePt t="91425" x="3778250" y="4622800"/>
          <p14:tracePt t="91439" x="3790950" y="4622800"/>
          <p14:tracePt t="91460" x="3816350" y="4591050"/>
          <p14:tracePt t="91481" x="3822700" y="4572000"/>
          <p14:tracePt t="91487" x="3829050" y="4559300"/>
          <p14:tracePt t="91508" x="3860800" y="4514850"/>
          <p14:tracePt t="91523" x="3873500" y="4483100"/>
          <p14:tracePt t="91543" x="3898900" y="4451350"/>
          <p14:tracePt t="91557" x="3917950" y="4438650"/>
          <p14:tracePt t="91571" x="3937000" y="4413250"/>
          <p14:tracePt t="91592" x="3968750" y="4375150"/>
          <p14:tracePt t="91606" x="3975100" y="4356100"/>
          <p14:tracePt t="91627" x="3981450" y="4330700"/>
          <p14:tracePt t="91640" x="3981450" y="4305300"/>
          <p14:tracePt t="91655" x="3981450" y="4292600"/>
          <p14:tracePt t="91675" x="3956050" y="4235450"/>
          <p14:tracePt t="91689" x="3924300" y="4197350"/>
          <p14:tracePt t="91710" x="3892550" y="4140200"/>
          <p14:tracePt t="91724" x="3829050" y="4070350"/>
          <p14:tracePt t="91738" x="3733800" y="3981450"/>
          <p14:tracePt t="91758" x="3594100" y="3873500"/>
          <p14:tracePt t="91772" x="3556000" y="3848100"/>
          <p14:tracePt t="91793" x="3473450" y="3803650"/>
          <p14:tracePt t="91807" x="3397250" y="3765550"/>
          <p14:tracePt t="91821" x="3384550" y="3765550"/>
          <p14:tracePt t="91842" x="3251200" y="3733800"/>
          <p14:tracePt t="91856" x="3136900" y="3727450"/>
          <p14:tracePt t="91877" x="3009900" y="3727450"/>
          <p14:tracePt t="91891" x="2882900" y="3727450"/>
          <p14:tracePt t="91904" x="2749550" y="3727450"/>
          <p14:tracePt t="91926" x="2603500" y="3727450"/>
          <p14:tracePt t="91939" x="2476500" y="3727450"/>
          <p14:tracePt t="91960" x="2355850" y="3727450"/>
          <p14:tracePt t="91974" x="2247900" y="3727450"/>
          <p14:tracePt t="91988" x="2146300" y="3727450"/>
          <p14:tracePt t="92009" x="1981200" y="3752850"/>
          <p14:tracePt t="92023" x="1854200" y="3771900"/>
          <p14:tracePt t="92043" x="1720850" y="3790950"/>
          <p14:tracePt t="92057" x="1619250" y="3816350"/>
          <p14:tracePt t="92078" x="1524000" y="3848100"/>
          <p14:tracePt t="92092" x="1428750" y="3873500"/>
          <p14:tracePt t="92106" x="1352550" y="3892550"/>
          <p14:tracePt t="92127" x="1270000" y="3911600"/>
          <p14:tracePt t="92141" x="1130300" y="3956050"/>
          <p14:tracePt t="92161" x="996950" y="3987800"/>
          <p14:tracePt t="92176" x="927100" y="4006850"/>
          <p14:tracePt t="92189" x="768350" y="4051300"/>
          <p14:tracePt t="92210" x="533400" y="4114800"/>
          <p14:tracePt t="92224" x="463550" y="4133850"/>
          <p14:tracePt t="92245" x="247650" y="4184650"/>
          <p14:tracePt t="92258" x="107950" y="4216400"/>
          <p14:tracePt t="92273" x="44450" y="42291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Prepared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9D7AB-A6F9-02D0-3491-FA2F5E9FF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7088"/>
            <a:ext cx="9144000" cy="411271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8C1B42-5471-A57D-3617-11A22A0DD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805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07"/>
    </mc:Choice>
    <mc:Fallback>
      <p:transition spd="slow" advTm="38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09" x="38100" y="1816100"/>
          <p14:tracePt t="2115" x="69850" y="1854200"/>
          <p14:tracePt t="2126" x="114300" y="1905000"/>
          <p14:tracePt t="2140" x="203200" y="2006600"/>
          <p14:tracePt t="2161" x="285750" y="2108200"/>
          <p14:tracePt t="2175" x="342900" y="2184400"/>
          <p14:tracePt t="2189" x="381000" y="2247900"/>
          <p14:tracePt t="2210" x="406400" y="2279650"/>
          <p14:tracePt t="2224" x="431800" y="2324100"/>
          <p14:tracePt t="2245" x="514350" y="2368550"/>
          <p14:tracePt t="2259" x="577850" y="2406650"/>
          <p14:tracePt t="2272" x="609600" y="2419350"/>
          <p14:tracePt t="2293" x="793750" y="2470150"/>
          <p14:tracePt t="2307" x="927100" y="2501900"/>
          <p14:tracePt t="2328" x="1047750" y="2546350"/>
          <p14:tracePt t="2342" x="1079500" y="2559050"/>
          <p14:tracePt t="2356" x="1098550" y="2552700"/>
          <p14:tracePt t="2376" x="641350" y="2667000"/>
          <p14:tracePt t="2752" x="635000" y="2667000"/>
          <p14:tracePt t="2759" x="628650" y="2667000"/>
          <p14:tracePt t="2772" x="628650" y="2673350"/>
          <p14:tracePt t="2779" x="622300" y="2673350"/>
          <p14:tracePt t="2793" x="615950" y="2692400"/>
          <p14:tracePt t="2807" x="615950" y="2717800"/>
          <p14:tracePt t="2828" x="615950" y="2743200"/>
          <p14:tracePt t="2841" x="615950" y="2768600"/>
          <p14:tracePt t="2863" x="647700" y="2832100"/>
          <p14:tracePt t="2877" x="679450" y="2870200"/>
          <p14:tracePt t="2890" x="698500" y="2946400"/>
          <p14:tracePt t="2911" x="717550" y="3022600"/>
          <p14:tracePt t="2925" x="736600" y="3086100"/>
          <p14:tracePt t="2946" x="749300" y="3155950"/>
          <p14:tracePt t="2960" x="768350" y="3225800"/>
          <p14:tracePt t="2973" x="793750" y="3295650"/>
          <p14:tracePt t="2995" x="844550" y="3365500"/>
          <p14:tracePt t="3008" x="863600" y="3384550"/>
          <p14:tracePt t="3023" x="901700" y="3435350"/>
          <p14:tracePt t="3043" x="952500" y="3492500"/>
          <p14:tracePt t="3057" x="965200" y="3511550"/>
          <p14:tracePt t="3078" x="996950" y="3568700"/>
          <p14:tracePt t="3091" x="1009650" y="3575050"/>
          <p14:tracePt t="3113" x="1016000" y="3619500"/>
          <p14:tracePt t="3126" x="1022350" y="3657600"/>
          <p14:tracePt t="3140" x="1035050" y="3683000"/>
          <p14:tracePt t="3161" x="1047750" y="3759200"/>
          <p14:tracePt t="3175" x="1073150" y="3790950"/>
          <p14:tracePt t="3196" x="1104900" y="3848100"/>
          <p14:tracePt t="3210" x="1123950" y="3867150"/>
          <p14:tracePt t="3223" x="1181100" y="3898900"/>
          <p14:tracePt t="3244" x="1282700" y="3937000"/>
          <p14:tracePt t="3258" x="1314450" y="3943350"/>
          <p14:tracePt t="3279" x="1365250" y="3968750"/>
          <p14:tracePt t="3293" x="1365250" y="3975100"/>
          <p14:tracePt t="3307" x="1314450" y="3975100"/>
          <p14:tracePt t="3698" x="1320800" y="3975100"/>
          <p14:tracePt t="3711" x="1339850" y="3975100"/>
          <p14:tracePt t="3716" x="1384300" y="3994150"/>
          <p14:tracePt t="3723" x="1390650" y="4000500"/>
          <p14:tracePt t="3730" x="1416050" y="4013200"/>
          <p14:tracePt t="3744" x="1441450" y="4038600"/>
          <p14:tracePt t="3758" x="1447800" y="4044950"/>
          <p14:tracePt t="3779" x="1447800" y="4051300"/>
          <p14:tracePt t="3793" x="1447800" y="4057650"/>
          <p14:tracePt t="3807" x="1466850" y="4057650"/>
          <p14:tracePt t="3828" x="1492250" y="4057650"/>
          <p14:tracePt t="3842" x="1524000" y="4044950"/>
          <p14:tracePt t="3862" x="1543050" y="4038600"/>
          <p14:tracePt t="3883" x="1555750" y="4038600"/>
          <p14:tracePt t="3937" x="1568450" y="4038600"/>
          <p14:tracePt t="4126" x="1574800" y="4038600"/>
          <p14:tracePt t="4139" x="1581150" y="4038600"/>
          <p14:tracePt t="4149" x="1568450" y="4032250"/>
          <p14:tracePt t="4464" x="1568450" y="4019550"/>
          <p14:tracePt t="4483" x="1574800" y="4019550"/>
          <p14:tracePt t="4495" x="1581150" y="4006850"/>
          <p14:tracePt t="4502" x="1593850" y="4000500"/>
          <p14:tracePt t="4507" x="1606550" y="4000500"/>
          <p14:tracePt t="4509" x="1631950" y="3994150"/>
          <p14:tracePt t="4529" x="1651000" y="3994150"/>
          <p14:tracePt t="4543" x="1689100" y="3975100"/>
          <p14:tracePt t="4564" x="1727200" y="3975100"/>
          <p14:tracePt t="4578" x="1739900" y="3962400"/>
          <p14:tracePt t="4591" x="1771650" y="3949700"/>
          <p14:tracePt t="4612" x="1803400" y="3943350"/>
          <p14:tracePt t="4626" x="1822450" y="3937000"/>
          <p14:tracePt t="4647" x="1885950" y="3917950"/>
          <p14:tracePt t="4661" x="1924050" y="3917950"/>
          <p14:tracePt t="4675" x="1943100" y="3917950"/>
          <p14:tracePt t="4696" x="1968500" y="3917950"/>
          <p14:tracePt t="4710" x="1981200" y="3917950"/>
          <p14:tracePt t="4730" x="2044700" y="3905250"/>
          <p14:tracePt t="4744" x="2063750" y="3905250"/>
          <p14:tracePt t="4758" x="2095500" y="3892550"/>
          <p14:tracePt t="4779" x="2139950" y="3886200"/>
          <p14:tracePt t="4793" x="2139950" y="3879850"/>
          <p14:tracePt t="4814" x="2165350" y="3867150"/>
          <p14:tracePt t="4828" x="2184400" y="3848100"/>
          <p14:tracePt t="4842" x="2197100" y="3848100"/>
          <p14:tracePt t="4862" x="2228850" y="3835400"/>
          <p14:tracePt t="4877" x="2228850" y="3822700"/>
          <p14:tracePt t="4941" x="2209800" y="3829050"/>
          <p14:tracePt t="4957" x="2197100" y="3829050"/>
          <p14:tracePt t="4981" x="2184400" y="3829050"/>
          <p14:tracePt t="4987" x="2159000" y="3829050"/>
          <p14:tracePt t="4989" x="2120900" y="3829050"/>
          <p14:tracePt t="4995" x="2070100" y="3829050"/>
          <p14:tracePt t="5008" x="1955800" y="3829050"/>
          <p14:tracePt t="5029" x="1822450" y="3848100"/>
          <p14:tracePt t="5043" x="1803400" y="3848100"/>
          <p14:tracePt t="5107" x="1816100" y="3848100"/>
          <p14:tracePt t="5113" x="1828800" y="3848100"/>
          <p14:tracePt t="5123" x="1847850" y="3848100"/>
          <p14:tracePt t="5131" x="1873250" y="3841750"/>
          <p14:tracePt t="5147" x="1898650" y="3829050"/>
          <p14:tracePt t="5161" x="1962150" y="3829050"/>
          <p14:tracePt t="5175" x="2032000" y="3822700"/>
          <p14:tracePt t="5196" x="2076450" y="3810000"/>
          <p14:tracePt t="5210" x="2133600" y="3810000"/>
          <p14:tracePt t="5231" x="2171700" y="3810000"/>
          <p14:tracePt t="5299" x="2165350" y="3810000"/>
          <p14:tracePt t="5305" x="2152650" y="3810000"/>
          <p14:tracePt t="5315" x="2127250" y="3810000"/>
          <p14:tracePt t="5325" x="2120900" y="3810000"/>
          <p14:tracePt t="5331" x="2108200" y="3810000"/>
          <p14:tracePt t="5341" x="2101850" y="3810000"/>
          <p14:tracePt t="5389" x="2114550" y="3810000"/>
          <p14:tracePt t="5397" x="2139950" y="3810000"/>
          <p14:tracePt t="5403" x="2152650" y="3803650"/>
          <p14:tracePt t="5413" x="2171700" y="3803650"/>
          <p14:tracePt t="5425" x="2197100" y="3803650"/>
          <p14:tracePt t="5446" x="2254250" y="3803650"/>
          <p14:tracePt t="5460" x="2266950" y="3803650"/>
          <p14:tracePt t="5516" x="2254250" y="3803650"/>
          <p14:tracePt t="5533" x="2222500" y="3803650"/>
          <p14:tracePt t="5541" x="2197100" y="3803650"/>
          <p14:tracePt t="5547" x="2165350" y="3803650"/>
          <p14:tracePt t="5557" x="2152650" y="3803650"/>
          <p14:tracePt t="5565" x="2146300" y="3803650"/>
          <p14:tracePt t="5613" x="2159000" y="3803650"/>
          <p14:tracePt t="5629" x="2184400" y="3803650"/>
          <p14:tracePt t="5637" x="2216150" y="3797300"/>
          <p14:tracePt t="5643" x="2235200" y="3797300"/>
          <p14:tracePt t="5653" x="2266950" y="3797300"/>
          <p14:tracePt t="5661" x="2286000" y="3797300"/>
          <p14:tracePt t="5675" x="2317750" y="3797300"/>
          <p14:tracePt t="5696" x="2349500" y="3797300"/>
          <p14:tracePt t="5710" x="2362200" y="3797300"/>
          <p14:tracePt t="5731" x="2374900" y="3797300"/>
          <p14:tracePt t="5744" x="2387600" y="3797300"/>
          <p14:tracePt t="5765" x="2393950" y="3797300"/>
          <p14:tracePt t="5779" x="2406650" y="3790950"/>
          <p14:tracePt t="5793" x="2413000" y="3790950"/>
          <p14:tracePt t="5814" x="2438400" y="3784600"/>
          <p14:tracePt t="5827" x="2444750" y="3778250"/>
          <p14:tracePt t="5869" x="2457450" y="3771900"/>
          <p14:tracePt t="5883" x="2470150" y="3771900"/>
          <p14:tracePt t="5901" x="2476500" y="3765550"/>
          <p14:tracePt t="5907" x="2489200" y="3765550"/>
          <p14:tracePt t="5988" x="2495550" y="3759200"/>
          <p14:tracePt t="6001" x="2501900" y="3759200"/>
          <p14:tracePt t="6011" x="2508250" y="3759200"/>
          <p14:tracePt t="6027" x="2514600" y="3759200"/>
          <p14:tracePt t="6037" x="2520950" y="3759200"/>
          <p14:tracePt t="6045" x="2527300" y="3759200"/>
          <p14:tracePt t="6064" x="2533650" y="3759200"/>
          <p14:tracePt t="6078" x="2540000" y="3759200"/>
          <p14:tracePt t="6099" x="2546350" y="3759200"/>
          <p14:tracePt t="6117" x="2552700" y="3759200"/>
          <p14:tracePt t="6157" x="2559050" y="3759200"/>
          <p14:tracePt t="6165" x="2565400" y="3759200"/>
          <p14:tracePt t="6167" x="2571750" y="3759200"/>
          <p14:tracePt t="6182" x="2578100" y="3759200"/>
          <p14:tracePt t="6196" x="2584450" y="3759200"/>
          <p14:tracePt t="6211" x="2590800" y="3759200"/>
          <p14:tracePt t="7102" x="2584450" y="3765550"/>
          <p14:tracePt t="7109" x="2565400" y="3765550"/>
          <p14:tracePt t="7119" x="2501900" y="3784600"/>
          <p14:tracePt t="7126" x="2463800" y="3784600"/>
          <p14:tracePt t="7133" x="2406650" y="3784600"/>
          <p14:tracePt t="7148" x="2362200" y="3784600"/>
          <p14:tracePt t="7161" x="2349500" y="3784600"/>
          <p14:tracePt t="7229" x="2362200" y="3784600"/>
          <p14:tracePt t="7245" x="2381250" y="3784600"/>
          <p14:tracePt t="7253" x="2400300" y="3784600"/>
          <p14:tracePt t="7259" x="2406650" y="3784600"/>
          <p14:tracePt t="7269" x="2425700" y="3784600"/>
          <p14:tracePt t="7279" x="2432050" y="3784600"/>
          <p14:tracePt t="7300" x="2444750" y="3784600"/>
          <p14:tracePt t="7342" x="2451100" y="3784600"/>
          <p14:tracePt t="7349" x="2457450" y="3784600"/>
          <p14:tracePt t="7373" x="2470150" y="3784600"/>
          <p14:tracePt t="7395" x="2476500" y="3784600"/>
          <p14:tracePt t="7443" x="2476500" y="3797300"/>
          <p14:tracePt t="7459" x="2476500" y="3803650"/>
          <p14:tracePt t="7467" x="2476500" y="3810000"/>
          <p14:tracePt t="7483" x="2476500" y="3816350"/>
          <p14:tracePt t="7491" x="2476500" y="3822700"/>
          <p14:tracePt t="7509" x="2476500" y="3829050"/>
          <p14:tracePt t="7517" x="2470150" y="3835400"/>
          <p14:tracePt t="7533" x="2463800" y="3841750"/>
          <p14:tracePt t="7549" x="2457450" y="3848100"/>
          <p14:tracePt t="7563" x="2457450" y="3854450"/>
          <p14:tracePt t="7577" x="2444750" y="3854450"/>
          <p14:tracePt t="7598" x="2393950" y="3860800"/>
          <p14:tracePt t="7612" x="2362200" y="3860800"/>
          <p14:tracePt t="7634" x="2311400" y="3860800"/>
          <p14:tracePt t="7647" x="2266950" y="3854450"/>
          <p14:tracePt t="7661" x="2184400" y="3829050"/>
          <p14:tracePt t="7682" x="2082800" y="3810000"/>
          <p14:tracePt t="7696" x="1949450" y="3790950"/>
          <p14:tracePt t="7716" x="1784350" y="3746500"/>
          <p14:tracePt t="7730" x="1746250" y="3740150"/>
          <p14:tracePt t="7744" x="1676400" y="3727450"/>
          <p14:tracePt t="7765" x="1574800" y="3727450"/>
          <p14:tracePt t="7779" x="1549400" y="3727450"/>
          <p14:tracePt t="7800" x="1498600" y="3727450"/>
          <p14:tracePt t="7814" x="1485900" y="3727450"/>
          <p14:tracePt t="7833" x="1479550" y="3727450"/>
          <p14:tracePt t="7848" x="1460500" y="3733800"/>
          <p14:tracePt t="7862" x="1454150" y="3733800"/>
          <p14:tracePt t="7884" x="1384300" y="3733800"/>
          <p14:tracePt t="7897" x="1365250" y="3733800"/>
          <p14:tracePt t="7911" x="1314450" y="3733800"/>
          <p14:tracePt t="7932" x="1250950" y="3708400"/>
          <p14:tracePt t="7946" x="1225550" y="3689350"/>
          <p14:tracePt t="7967" x="1187450" y="3663950"/>
          <p14:tracePt t="7981" x="1174750" y="3638550"/>
          <p14:tracePt t="7994" x="1162050" y="3638550"/>
          <p14:tracePt t="8015" x="1162050" y="3613150"/>
          <p14:tracePt t="8029" x="1162050" y="3600450"/>
          <p14:tracePt t="8050" x="1168400" y="3575050"/>
          <p14:tracePt t="8064" x="1168400" y="3562350"/>
          <p14:tracePt t="8077" x="1168400" y="3549650"/>
          <p14:tracePt t="8116" x="1168400" y="3562350"/>
          <p14:tracePt t="8131" x="1168400" y="3587750"/>
          <p14:tracePt t="8139" x="1168400" y="3600450"/>
          <p14:tracePt t="8147" x="1168400" y="3625850"/>
          <p14:tracePt t="8161" x="1174750" y="3657600"/>
          <p14:tracePt t="8182" x="1200150" y="3810000"/>
          <p14:tracePt t="8196" x="1250950" y="3937000"/>
          <p14:tracePt t="8216" x="1327150" y="4083050"/>
          <p14:tracePt t="8230" x="1397000" y="4248150"/>
          <p14:tracePt t="8244" x="1441450" y="4400550"/>
          <p14:tracePt t="8265" x="1473200" y="4546600"/>
          <p14:tracePt t="8279" x="1460500" y="4654550"/>
          <p14:tracePt t="8300" x="1441450" y="4749800"/>
          <p14:tracePt t="8314" x="1422400" y="4838700"/>
          <p14:tracePt t="8327" x="1422400" y="4895850"/>
          <p14:tracePt t="8349" x="1441450" y="4933950"/>
          <p14:tracePt t="8417" x="1447800" y="4927600"/>
          <p14:tracePt t="8425" x="1454150" y="4895850"/>
          <p14:tracePt t="8447" x="1454150" y="4876800"/>
          <p14:tracePt t="8455" x="1454150" y="4832350"/>
          <p14:tracePt t="8457" x="1454150" y="4768850"/>
          <p14:tracePt t="8469" x="1454150" y="4718050"/>
          <p14:tracePt t="8480" x="1454150" y="4660900"/>
          <p14:tracePt t="8494" x="1454150" y="4540250"/>
          <p14:tracePt t="8515" x="1454150" y="4330700"/>
          <p14:tracePt t="8529" x="1454150" y="4178300"/>
          <p14:tracePt t="8550" x="1473200" y="4051300"/>
          <p14:tracePt t="8564" x="1473200" y="3949700"/>
          <p14:tracePt t="8577" x="1473200" y="3937000"/>
          <p14:tracePt t="8598" x="1479550" y="3924300"/>
          <p14:tracePt t="8637" x="1485900" y="3924300"/>
          <p14:tracePt t="8643" x="1485900" y="3943350"/>
          <p14:tracePt t="8647" x="1485900" y="3968750"/>
          <p14:tracePt t="8661" x="1492250" y="3994150"/>
          <p14:tracePt t="8682" x="1498600" y="4057650"/>
          <p14:tracePt t="8696" x="1504950" y="4159250"/>
          <p14:tracePt t="8716" x="1517650" y="4273550"/>
          <p14:tracePt t="8730" x="1555750" y="4394200"/>
          <p14:tracePt t="8751" x="1574800" y="4527550"/>
          <p14:tracePt t="8765" x="1574800" y="4597400"/>
          <p14:tracePt t="8779" x="1581150" y="4616450"/>
          <p14:tracePt t="8800" x="1581150" y="4629150"/>
          <p14:tracePt t="8814" x="1581150" y="4641850"/>
          <p14:tracePt t="8877" x="1581150" y="4635500"/>
          <p14:tracePt t="8886" x="1581150" y="4622800"/>
          <p14:tracePt t="8901" x="1581150" y="4603750"/>
          <p14:tracePt t="8909" x="1587500" y="4572000"/>
          <p14:tracePt t="8918" x="1587500" y="4552950"/>
          <p14:tracePt t="8932" x="1587500" y="4495800"/>
          <p14:tracePt t="8946" x="1593850" y="4451350"/>
          <p14:tracePt t="8966" x="1600200" y="4311650"/>
          <p14:tracePt t="8980" x="1600200" y="4254500"/>
          <p14:tracePt t="9001" x="1600200" y="4076700"/>
          <p14:tracePt t="9015" x="1600200" y="3981450"/>
          <p14:tracePt t="9029" x="1600200" y="3905250"/>
          <p14:tracePt t="9050" x="1587500" y="3841750"/>
          <p14:tracePt t="9064" x="1574800" y="3797300"/>
          <p14:tracePt t="9084" x="1574800" y="3778250"/>
          <p14:tracePt t="9141" x="1574800" y="3784600"/>
          <p14:tracePt t="9149" x="1574800" y="3797300"/>
          <p14:tracePt t="9165" x="1574800" y="3835400"/>
          <p14:tracePt t="9173" x="1568450" y="3867150"/>
          <p14:tracePt t="9182" x="1568450" y="3879850"/>
          <p14:tracePt t="9195" x="1562100" y="3911600"/>
          <p14:tracePt t="9217" x="1555750" y="4051300"/>
          <p14:tracePt t="9230" x="1543050" y="4146550"/>
          <p14:tracePt t="9251" x="1517650" y="4248150"/>
          <p14:tracePt t="9265" x="1517650" y="4273550"/>
          <p14:tracePt t="9279" x="1517650" y="4305300"/>
          <p14:tracePt t="9300" x="1511300" y="4349750"/>
          <p14:tracePt t="9314" x="1511300" y="4356100"/>
          <p14:tracePt t="9632" x="1524000" y="4356100"/>
          <p14:tracePt t="9723" x="1524000" y="4349750"/>
          <p14:tracePt t="9749" x="1524000" y="4343400"/>
          <p14:tracePt t="9773" x="1524000" y="4337050"/>
          <p14:tracePt t="9789" x="1524000" y="4330700"/>
          <p14:tracePt t="10416" x="1524000" y="4311650"/>
          <p14:tracePt t="10431" x="1524000" y="4305300"/>
          <p14:tracePt t="10438" x="1517650" y="4298950"/>
          <p14:tracePt t="10445" x="1517650" y="4292600"/>
          <p14:tracePt t="10453" x="1511300" y="4286250"/>
          <p14:tracePt t="10467" x="1504950" y="4267200"/>
          <p14:tracePt t="10480" x="1504950" y="4260850"/>
          <p14:tracePt t="10501" x="1498600" y="4222750"/>
          <p14:tracePt t="10515" x="1498600" y="4184650"/>
          <p14:tracePt t="10536" x="1498600" y="4165600"/>
          <p14:tracePt t="10550" x="1492250" y="4146550"/>
          <p14:tracePt t="10563" x="1492250" y="4140200"/>
          <p14:tracePt t="10584" x="1485900" y="4133850"/>
          <p14:tracePt t="10621" x="1473200" y="4140200"/>
          <p14:tracePt t="10629" x="1473200" y="4171950"/>
          <p14:tracePt t="10635" x="1473200" y="4203700"/>
          <p14:tracePt t="10647" x="1473200" y="4222750"/>
          <p14:tracePt t="10668" x="1460500" y="4298950"/>
          <p14:tracePt t="10682" x="1460500" y="4343400"/>
          <p14:tracePt t="10702" x="1460500" y="4368800"/>
          <p14:tracePt t="10879" x="1460500" y="4356100"/>
          <p14:tracePt t="10881" x="1460500" y="4337050"/>
          <p14:tracePt t="10897" x="1473200" y="4311650"/>
          <p14:tracePt t="10904" x="1479550" y="4292600"/>
          <p14:tracePt t="10918" x="1479550" y="4267200"/>
          <p14:tracePt t="10932" x="1479550" y="4260850"/>
          <p14:tracePt t="10953" x="1479550" y="4229100"/>
          <p14:tracePt t="10967" x="1485900" y="4222750"/>
          <p14:tracePt t="10980" x="1485900" y="4216400"/>
          <p14:tracePt t="11001" x="1492250" y="4210050"/>
          <p14:tracePt t="11125" x="1492250" y="4216400"/>
          <p14:tracePt t="11155" x="1492250" y="4222750"/>
          <p14:tracePt t="11404" x="1492250" y="4216400"/>
          <p14:tracePt t="11409" x="1492250" y="4210050"/>
          <p14:tracePt t="11425" x="1498600" y="4191000"/>
          <p14:tracePt t="11431" x="1498600" y="4184650"/>
          <p14:tracePt t="11438" x="1504950" y="4178300"/>
          <p14:tracePt t="11452" x="1504950" y="4152900"/>
          <p14:tracePt t="11467" x="1511300" y="4133850"/>
          <p14:tracePt t="11480" x="1517650" y="4108450"/>
          <p14:tracePt t="11501" x="1536700" y="4025900"/>
          <p14:tracePt t="11515" x="1555750" y="3937000"/>
          <p14:tracePt t="11536" x="1600200" y="3784600"/>
          <p14:tracePt t="11550" x="1657350" y="3619500"/>
          <p14:tracePt t="11571" x="1708150" y="3448050"/>
          <p14:tracePt t="11585" x="1752600" y="3289300"/>
          <p14:tracePt t="11598" x="1784350" y="3143250"/>
          <p14:tracePt t="11619" x="1797050" y="3016250"/>
          <p14:tracePt t="11633" x="1797050" y="2959100"/>
          <p14:tracePt t="11654" x="1809750" y="2794000"/>
          <p14:tracePt t="11668" x="1816100" y="2692400"/>
          <p14:tracePt t="11682" x="1816100" y="2527300"/>
          <p14:tracePt t="11703" x="1816100" y="2438400"/>
          <p14:tracePt t="11716" x="1816100" y="2355850"/>
          <p14:tracePt t="11737" x="1803400" y="2298700"/>
          <p14:tracePt t="11751" x="1784350" y="2266950"/>
          <p14:tracePt t="11765" x="1778000" y="2241550"/>
          <p14:tracePt t="11786" x="1765300" y="2203450"/>
          <p14:tracePt t="11800" x="1771650" y="2184400"/>
          <p14:tracePt t="11821" x="1771650" y="2159000"/>
          <p14:tracePt t="11834" x="1771650" y="2152650"/>
          <p14:tracePt t="11848" x="1771650" y="2146300"/>
          <p14:tracePt t="11870" x="1752600" y="2133600"/>
          <p14:tracePt t="11883" x="1752600" y="2127250"/>
          <p14:tracePt t="11904" x="1708150" y="2101850"/>
          <p14:tracePt t="11918" x="1708150" y="2089150"/>
          <p14:tracePt t="11931" x="1708150" y="2082800"/>
          <p14:tracePt t="11953" x="1708150" y="2076450"/>
          <p14:tracePt t="12013" x="1714500" y="2076450"/>
          <p14:tracePt t="12043" x="1714500" y="2082800"/>
          <p14:tracePt t="12078" x="1714500" y="2095500"/>
          <p14:tracePt t="12085" x="1708150" y="2095500"/>
          <p14:tracePt t="12102" x="1708150" y="2108200"/>
          <p14:tracePt t="12113" x="1708150" y="2120900"/>
          <p14:tracePt t="12123" x="1714500" y="2120900"/>
          <p14:tracePt t="12149" x="1739900" y="2133600"/>
          <p14:tracePt t="12155" x="1758950" y="2133600"/>
          <p14:tracePt t="12168" x="1816100" y="2133600"/>
          <p14:tracePt t="12182" x="1879600" y="2133600"/>
          <p14:tracePt t="12203" x="1892300" y="2133600"/>
          <p14:tracePt t="12235" x="1873250" y="2133600"/>
          <p14:tracePt t="12245" x="1854200" y="2146300"/>
          <p14:tracePt t="12253" x="1816100" y="2152650"/>
          <p14:tracePt t="12265" x="1778000" y="2165350"/>
          <p14:tracePt t="12286" x="1720850" y="2171700"/>
          <p14:tracePt t="12300" x="1695450" y="2178050"/>
          <p14:tracePt t="12320" x="1689100" y="2178050"/>
          <p14:tracePt t="12334" x="1689100" y="2190750"/>
          <p14:tracePt t="12348" x="1701800" y="2197100"/>
          <p14:tracePt t="12369" x="1727200" y="2209800"/>
          <p14:tracePt t="12383" x="1733550" y="2228850"/>
          <p14:tracePt t="12404" x="1752600" y="2279650"/>
          <p14:tracePt t="12418" x="1765300" y="2298700"/>
          <p14:tracePt t="12432" x="1771650" y="2362200"/>
          <p14:tracePt t="12452" x="1784350" y="2470150"/>
          <p14:tracePt t="12466" x="1790700" y="2489200"/>
          <p14:tracePt t="12487" x="1790700" y="2603500"/>
          <p14:tracePt t="12501" x="1790700" y="2692400"/>
          <p14:tracePt t="12515" x="1790700" y="2794000"/>
          <p14:tracePt t="12536" x="1797050" y="2895600"/>
          <p14:tracePt t="12550" x="1797050" y="2990850"/>
          <p14:tracePt t="12571" x="1809750" y="3136900"/>
          <p14:tracePt t="12584" x="1809750" y="3187700"/>
          <p14:tracePt t="12598" x="1790700" y="3308350"/>
          <p14:tracePt t="12619" x="1727200" y="3536950"/>
          <p14:tracePt t="12633" x="1708150" y="3600450"/>
          <p14:tracePt t="12654" x="1663700" y="3727450"/>
          <p14:tracePt t="12668" x="1651000" y="3765550"/>
          <p14:tracePt t="12682" x="1644650" y="3784600"/>
          <p14:tracePt t="12703" x="1631950" y="3822700"/>
          <p14:tracePt t="12716" x="1631950" y="3848100"/>
          <p14:tracePt t="12737" x="1619250" y="3873500"/>
          <p14:tracePt t="12751" x="1619250" y="3892550"/>
          <p14:tracePt t="12772" x="1606550" y="3905250"/>
          <p14:tracePt t="12786" x="1606550" y="3917950"/>
          <p14:tracePt t="12854" x="1606550" y="3924300"/>
          <p14:tracePt t="12867" x="1593850" y="3937000"/>
          <p14:tracePt t="12875" x="1587500" y="3937000"/>
          <p14:tracePt t="12891" x="1581150" y="3943350"/>
          <p14:tracePt t="12973" x="1587500" y="3943350"/>
          <p14:tracePt t="12989" x="1587500" y="3937000"/>
          <p14:tracePt t="12995" x="1600200" y="3930650"/>
          <p14:tracePt t="13001" x="1606550" y="3930650"/>
          <p14:tracePt t="13011" x="1625600" y="3917950"/>
          <p14:tracePt t="13019" x="1638300" y="3917950"/>
          <p14:tracePt t="13036" x="1651000" y="3911600"/>
          <p14:tracePt t="13050" x="1682750" y="3905250"/>
          <p14:tracePt t="13071" x="1739900" y="3886200"/>
          <p14:tracePt t="13085" x="1758950" y="3886200"/>
          <p14:tracePt t="13106" x="1797050" y="3873500"/>
          <p14:tracePt t="13119" x="1828800" y="3867150"/>
          <p14:tracePt t="13133" x="1879600" y="3854450"/>
          <p14:tracePt t="13154" x="1943100" y="3841750"/>
          <p14:tracePt t="13168" x="2006600" y="3822700"/>
          <p14:tracePt t="13188" x="2082800" y="3822700"/>
          <p14:tracePt t="13202" x="2114550" y="3822700"/>
          <p14:tracePt t="13216" x="2197100" y="3810000"/>
          <p14:tracePt t="13237" x="2286000" y="3797300"/>
          <p14:tracePt t="13251" x="2298700" y="3784600"/>
          <p14:tracePt t="13272" x="2355850" y="3778250"/>
          <p14:tracePt t="13286" x="2393950" y="3778250"/>
          <p14:tracePt t="13299" x="2451100" y="3778250"/>
          <p14:tracePt t="13321" x="2552700" y="3778250"/>
          <p14:tracePt t="13334" x="2660650" y="3778250"/>
          <p14:tracePt t="13355" x="2743200" y="3778250"/>
          <p14:tracePt t="13369" x="2819400" y="3778250"/>
          <p14:tracePt t="13383" x="2889250" y="3778250"/>
          <p14:tracePt t="13404" x="2965450" y="3778250"/>
          <p14:tracePt t="13418" x="3041650" y="3778250"/>
          <p14:tracePt t="13439" x="3168650" y="3778250"/>
          <p14:tracePt t="13452" x="3213100" y="3778250"/>
          <p14:tracePt t="13466" x="3289300" y="3778250"/>
          <p14:tracePt t="13487" x="3416300" y="3784600"/>
          <p14:tracePt t="13501" x="3600450" y="3841750"/>
          <p14:tracePt t="13522" x="3676650" y="3854450"/>
          <p14:tracePt t="13536" x="3822700" y="3886200"/>
          <p14:tracePt t="13550" x="3968750" y="3892550"/>
          <p14:tracePt t="13571" x="4064000" y="3892550"/>
          <p14:tracePt t="13584" x="4102100" y="3892550"/>
          <p14:tracePt t="13605" x="4178300" y="3892550"/>
          <p14:tracePt t="13619" x="4241800" y="3892550"/>
          <p14:tracePt t="13633" x="4254500" y="3892550"/>
          <p14:tracePt t="13654" x="4356100" y="3892550"/>
          <p14:tracePt t="13668" x="4413250" y="3892550"/>
          <p14:tracePt t="13689" x="4476750" y="3892550"/>
          <p14:tracePt t="13702" x="4489450" y="3892550"/>
          <p14:tracePt t="13717" x="4502150" y="3898900"/>
          <p14:tracePt t="13737" x="4464050" y="3898900"/>
          <p14:tracePt t="14265" x="4432300" y="3892550"/>
          <p14:tracePt t="14277" x="4425950" y="3892550"/>
          <p14:tracePt t="14285" x="4400550" y="3892550"/>
          <p14:tracePt t="14292" x="4381500" y="3879850"/>
          <p14:tracePt t="14305" x="4368800" y="3879850"/>
          <p14:tracePt t="14321" x="4305300" y="3873500"/>
          <p14:tracePt t="14334" x="4267200" y="3873500"/>
          <p14:tracePt t="14355" x="4210050" y="3873500"/>
          <p14:tracePt t="14369" x="4184650" y="3873500"/>
          <p14:tracePt t="14390" x="4070350" y="3873500"/>
          <p14:tracePt t="14404" x="3968750" y="3873500"/>
          <p14:tracePt t="14417" x="3911600" y="3873500"/>
          <p14:tracePt t="14438" x="3752850" y="3873500"/>
          <p14:tracePt t="14452" x="3638550" y="3873500"/>
          <p14:tracePt t="14473" x="3511550" y="3867150"/>
          <p14:tracePt t="14487" x="3473450" y="3860800"/>
          <p14:tracePt t="14501" x="3448050" y="3854450"/>
          <p14:tracePt t="14522" x="3441700" y="3854450"/>
          <p14:tracePt t="14579" x="3441700" y="3848100"/>
          <p14:tracePt t="14589" x="3454400" y="3841750"/>
          <p14:tracePt t="14595" x="3486150" y="3841750"/>
          <p14:tracePt t="14605" x="3524250" y="3835400"/>
          <p14:tracePt t="14619" x="3600450" y="3835400"/>
          <p14:tracePt t="14640" x="3727450" y="3835400"/>
          <p14:tracePt t="14654" x="3879850" y="3835400"/>
          <p14:tracePt t="14668" x="4006850" y="3835400"/>
          <p14:tracePt t="14689" x="4095750" y="3835400"/>
          <p14:tracePt t="14703" x="4184650" y="3860800"/>
          <p14:tracePt t="14723" x="4298950" y="3867150"/>
          <p14:tracePt t="14737" x="4495800" y="3867150"/>
          <p14:tracePt t="14751" x="4565650" y="3867150"/>
          <p14:tracePt t="14772" x="4667250" y="3867150"/>
          <p14:tracePt t="14786" x="4705350" y="3873500"/>
          <p14:tracePt t="14806" x="4711700" y="3873500"/>
          <p14:tracePt t="14843" x="4705350" y="3873500"/>
          <p14:tracePt t="14851" x="4692650" y="3873500"/>
          <p14:tracePt t="14857" x="4660900" y="3873500"/>
          <p14:tracePt t="14870" x="4629150" y="3873500"/>
          <p14:tracePt t="14890" x="4572000" y="3873500"/>
          <p14:tracePt t="14904" x="4464050" y="3873500"/>
          <p14:tracePt t="14918" x="4349750" y="3873500"/>
          <p14:tracePt t="14939" x="4254500" y="3867150"/>
          <p14:tracePt t="14963" x="4260850" y="3867150"/>
          <p14:tracePt t="14973" x="4311650" y="3867150"/>
          <p14:tracePt t="14989" x="4330700" y="3867150"/>
          <p14:tracePt t="15001" x="4356100" y="3867150"/>
          <p14:tracePt t="15022" x="4483100" y="3860800"/>
          <p14:tracePt t="15036" x="4527550" y="3854450"/>
          <p14:tracePt t="15057" x="4654550" y="3854450"/>
          <p14:tracePt t="15071" x="4800600" y="3854450"/>
          <p14:tracePt t="15084" x="4870450" y="3854450"/>
          <p14:tracePt t="15106" x="5016500" y="3854450"/>
          <p14:tracePt t="15119" x="5175250" y="3841750"/>
          <p14:tracePt t="15140" x="5365750" y="3822700"/>
          <p14:tracePt t="15154" x="5410200" y="3822700"/>
          <p14:tracePt t="15168" x="5448300" y="3822700"/>
          <p14:tracePt t="15189" x="5530850" y="3822700"/>
          <p14:tracePt t="15223" x="5594350" y="3822700"/>
          <p14:tracePt t="15237" x="5613400" y="3822700"/>
          <p14:tracePt t="15283" x="5619750" y="3822700"/>
          <p14:tracePt t="15285" x="5632450" y="3822700"/>
          <p14:tracePt t="15301" x="5645150" y="3822700"/>
          <p14:tracePt t="15309" x="5664200" y="3822700"/>
          <p14:tracePt t="15321" x="5683250" y="3822700"/>
          <p14:tracePt t="15334" x="5721350" y="3816350"/>
          <p14:tracePt t="16108" x="5702300" y="3816350"/>
          <p14:tracePt t="16125" x="5676900" y="3822700"/>
          <p14:tracePt t="16127" x="5657850" y="3829050"/>
          <p14:tracePt t="16133" x="5613400" y="3835400"/>
          <p14:tracePt t="16140" x="5588000" y="3841750"/>
          <p14:tracePt t="16154" x="5511800" y="3860800"/>
          <p14:tracePt t="16175" x="5429250" y="3860800"/>
          <p14:tracePt t="16189" x="5327650" y="3860800"/>
          <p14:tracePt t="16202" x="5257800" y="3860800"/>
          <p14:tracePt t="16223" x="5105400" y="3867150"/>
          <p14:tracePt t="16237" x="5060950" y="3867150"/>
          <p14:tracePt t="16258" x="5035550" y="3867150"/>
          <p14:tracePt t="16272" x="5022850" y="3867150"/>
          <p14:tracePt t="16286" x="4997450" y="3867150"/>
          <p14:tracePt t="16307" x="4921250" y="3867150"/>
          <p14:tracePt t="16321" x="4902200" y="3867150"/>
          <p14:tracePt t="16341" x="4787900" y="3867150"/>
          <p14:tracePt t="16356" x="4667250" y="3867150"/>
          <p14:tracePt t="16369" x="4610100" y="3867150"/>
          <p14:tracePt t="16390" x="4387850" y="3841750"/>
          <p14:tracePt t="16404" x="4235450" y="3790950"/>
          <p14:tracePt t="16425" x="4025900" y="3759200"/>
          <p14:tracePt t="16438" x="3956050" y="3752850"/>
          <p14:tracePt t="16452" x="3822700" y="3752850"/>
          <p14:tracePt t="16473" x="3670300" y="3746500"/>
          <p14:tracePt t="16487" x="3625850" y="3740150"/>
          <p14:tracePt t="16508" x="3568700" y="3721100"/>
          <p14:tracePt t="16522" x="3536950" y="3714750"/>
          <p14:tracePt t="16536" x="3492500" y="3708400"/>
          <p14:tracePt t="16557" x="3384550" y="3708400"/>
          <p14:tracePt t="16570" x="3327400" y="3708400"/>
          <p14:tracePt t="16592" x="3276600" y="3708400"/>
          <p14:tracePt t="16659" x="3289300" y="3708400"/>
          <p14:tracePt t="16665" x="3295650" y="3708400"/>
          <p14:tracePt t="16675" x="3302000" y="3708400"/>
          <p14:tracePt t="16683" x="3314700" y="3708400"/>
          <p14:tracePt t="16733" x="3308350" y="3708400"/>
          <p14:tracePt t="16747" x="3295650" y="3708400"/>
          <p14:tracePt t="16755" x="3270250" y="3708400"/>
          <p14:tracePt t="16761" x="3251200" y="3708400"/>
          <p14:tracePt t="16772" x="3219450" y="3708400"/>
          <p14:tracePt t="16786" x="3143250" y="3708400"/>
          <p14:tracePt t="16807" x="3054350" y="3708400"/>
          <p14:tracePt t="16821" x="2959100" y="3708400"/>
          <p14:tracePt t="16841" x="2946400" y="3708400"/>
          <p14:tracePt t="16901" x="2946400" y="3714750"/>
          <p14:tracePt t="16917" x="2952750" y="3714750"/>
          <p14:tracePt t="16925" x="2965450" y="3721100"/>
          <p14:tracePt t="16941" x="2965450" y="3727450"/>
          <p14:tracePt t="16947" x="2978150" y="3733800"/>
          <p14:tracePt t="16963" x="2978150" y="3740150"/>
          <p14:tracePt t="16977" x="2990850" y="3740150"/>
          <p14:tracePt t="17003" x="2990850" y="3752850"/>
          <p14:tracePt t="17182" x="3003550" y="3752850"/>
          <p14:tracePt t="17189" x="3009900" y="3765550"/>
          <p14:tracePt t="17211" x="3016250" y="3765550"/>
          <p14:tracePt t="17217" x="3022600" y="3771900"/>
          <p14:tracePt t="17235" x="3035300" y="3778250"/>
          <p14:tracePt t="17241" x="3048000" y="3784600"/>
          <p14:tracePt t="17258" x="3067050" y="3790950"/>
          <p14:tracePt t="17272" x="3092450" y="3797300"/>
          <p14:tracePt t="17293" x="3136900" y="3816350"/>
          <p14:tracePt t="17307" x="3168650" y="3816350"/>
          <p14:tracePt t="17320" x="3181350" y="3816350"/>
          <p14:tracePt t="17341" x="3225800" y="3816350"/>
          <p14:tracePt t="17371" x="3232150" y="3816350"/>
          <p14:tracePt t="17379" x="3244850" y="3816350"/>
          <p14:tracePt t="17390" x="3251200" y="3816350"/>
          <p14:tracePt t="17404" x="3263900" y="3816350"/>
          <p14:tracePt t="17424" x="3308350" y="3816350"/>
          <p14:tracePt t="17438" x="3340100" y="3816350"/>
          <p14:tracePt t="17459" x="3359150" y="3816350"/>
          <p14:tracePt t="17473" x="3365500" y="3816350"/>
          <p14:tracePt t="17487" x="3384550" y="3822700"/>
          <p14:tracePt t="17508" x="3403600" y="3829050"/>
          <p14:tracePt t="17522" x="3422650" y="3829050"/>
          <p14:tracePt t="17543" x="3460750" y="3841750"/>
          <p14:tracePt t="17556" x="3486150" y="3841750"/>
          <p14:tracePt t="17570" x="3505200" y="3841750"/>
          <p14:tracePt t="17591" x="3524250" y="3841750"/>
          <p14:tracePt t="17605" x="3536950" y="3841750"/>
          <p14:tracePt t="17626" x="3543300" y="3841750"/>
          <p14:tracePt t="17640" x="3556000" y="3841750"/>
          <p14:tracePt t="17654" x="3587750" y="3841750"/>
          <p14:tracePt t="17675" x="3625850" y="3841750"/>
          <p14:tracePt t="17715" x="3638550" y="3841750"/>
          <p14:tracePt t="17731" x="3644900" y="3841750"/>
          <p14:tracePt t="17739" x="3663950" y="3841750"/>
          <p14:tracePt t="17745" x="3670300" y="3841750"/>
          <p14:tracePt t="17758" x="3683000" y="3841750"/>
          <p14:tracePt t="17772" x="3714750" y="3841750"/>
          <p14:tracePt t="17793" x="3759200" y="3841750"/>
          <p14:tracePt t="17807" x="3771900" y="3841750"/>
          <p14:tracePt t="17820" x="3797300" y="3841750"/>
          <p14:tracePt t="17841" x="3867150" y="3841750"/>
          <p14:tracePt t="17855" x="3898900" y="3841750"/>
          <p14:tracePt t="17876" x="3975100" y="3841750"/>
          <p14:tracePt t="17890" x="4044950" y="3841750"/>
          <p14:tracePt t="17904" x="4076700" y="3841750"/>
          <p14:tracePt t="17924" x="4152900" y="3841750"/>
          <p14:tracePt t="17938" x="4216400" y="3841750"/>
          <p14:tracePt t="17959" x="4286250" y="3841750"/>
          <p14:tracePt t="17973" x="4343400" y="3841750"/>
          <p14:tracePt t="17987" x="4362450" y="3841750"/>
          <p14:tracePt t="18043" x="4368800" y="3841750"/>
          <p14:tracePt t="18069" x="4362450" y="3841750"/>
          <p14:tracePt t="18075" x="4356100" y="3848100"/>
          <p14:tracePt t="18077" x="4343400" y="3848100"/>
          <p14:tracePt t="18091" x="4337050" y="3848100"/>
          <p14:tracePt t="18105" x="4324350" y="3854450"/>
          <p14:tracePt t="18149" x="4343400" y="3873500"/>
          <p14:tracePt t="18165" x="4368800" y="3873500"/>
          <p14:tracePt t="18171" x="4394200" y="3886200"/>
          <p14:tracePt t="18177" x="4406900" y="3886200"/>
          <p14:tracePt t="18188" x="4432300" y="3898900"/>
          <p14:tracePt t="18209" x="4489450" y="3917950"/>
          <p14:tracePt t="18223" x="4559300" y="3917950"/>
          <p14:tracePt t="18237" x="4565650" y="3917950"/>
          <p14:tracePt t="18258" x="4578350" y="3917950"/>
          <p14:tracePt t="18272" x="4584700" y="3917950"/>
          <p14:tracePt t="18293" x="4546600" y="3898900"/>
          <p14:tracePt t="18307" x="4483100" y="3879850"/>
          <p14:tracePt t="18321" x="4464050" y="3879850"/>
          <p14:tracePt t="18342" x="4311650" y="3879850"/>
          <p14:tracePt t="18355" x="4184650" y="3879850"/>
          <p14:tracePt t="18376" x="4102100" y="3879850"/>
          <p14:tracePt t="18403" x="4108450" y="3886200"/>
          <p14:tracePt t="18411" x="4127500" y="3886200"/>
          <p14:tracePt t="18424" x="4159250" y="3886200"/>
          <p14:tracePt t="18438" x="4216400" y="3886200"/>
          <p14:tracePt t="18459" x="4457700" y="3892550"/>
          <p14:tracePt t="18473" x="4565650" y="3905250"/>
          <p14:tracePt t="18494" x="4902200" y="3949700"/>
          <p14:tracePt t="18508" x="4984750" y="3956050"/>
          <p14:tracePt t="18522" x="5143500" y="3962400"/>
          <p14:tracePt t="18543" x="5321300" y="3962400"/>
          <p14:tracePt t="18556" x="5441950" y="3937000"/>
          <p14:tracePt t="18577" x="5588000" y="3911600"/>
          <p14:tracePt t="18591" x="5772150" y="3867150"/>
          <p14:tracePt t="18605" x="5981700" y="3816350"/>
          <p14:tracePt t="18626" x="6108700" y="3771900"/>
          <p14:tracePt t="18640" x="6165850" y="3759200"/>
          <p14:tracePt t="18661" x="6178550" y="3752850"/>
          <p14:tracePt t="18675" x="6191250" y="3752850"/>
          <p14:tracePt t="18688" x="6191250" y="3746500"/>
          <p14:tracePt t="18709" x="6203950" y="3746500"/>
          <p14:tracePt t="18723" x="6210300" y="3740150"/>
          <p14:tracePt t="18915" x="6191250" y="3740150"/>
          <p14:tracePt t="18921" x="6159500" y="3740150"/>
          <p14:tracePt t="18931" x="6140450" y="3740150"/>
          <p14:tracePt t="18939" x="6108700" y="3740150"/>
          <p14:tracePt t="18945" x="6057900" y="3740150"/>
          <p14:tracePt t="18959" x="5988050" y="3740150"/>
          <p14:tracePt t="18973" x="5873750" y="3740150"/>
          <p14:tracePt t="18994" x="5727700" y="3740150"/>
          <p14:tracePt t="19008" x="5689600" y="3740150"/>
          <p14:tracePt t="19022" x="5645150" y="3740150"/>
          <p14:tracePt t="19042" x="5581650" y="3746500"/>
          <p14:tracePt t="19056" x="5562600" y="3752850"/>
          <p14:tracePt t="19077" x="5543550" y="3784600"/>
          <p14:tracePt t="19091" x="5549900" y="3841750"/>
          <p14:tracePt t="19105" x="5562600" y="3860800"/>
          <p14:tracePt t="19126" x="5638800" y="3949700"/>
          <p14:tracePt t="19140" x="5702300" y="3981450"/>
          <p14:tracePt t="19161" x="5784850" y="4013200"/>
          <p14:tracePt t="19174" x="5803900" y="4019550"/>
          <p14:tracePt t="19188" x="5829300" y="4025900"/>
          <p14:tracePt t="19209" x="5842000" y="4025900"/>
          <p14:tracePt t="19251" x="5842000" y="4013200"/>
          <p14:tracePt t="19257" x="5835650" y="4000500"/>
          <p14:tracePt t="19267" x="5822950" y="3994150"/>
          <p14:tracePt t="19275" x="5803900" y="3975100"/>
          <p14:tracePt t="19293" x="5759450" y="3962400"/>
          <p14:tracePt t="19306" x="5708650" y="3949700"/>
          <p14:tracePt t="19327" x="5651500" y="3949700"/>
          <p14:tracePt t="19341" x="5581650" y="3949700"/>
          <p14:tracePt t="19355" x="5537200" y="3949700"/>
          <p14:tracePt t="19376" x="5537200" y="3956050"/>
          <p14:tracePt t="19390" x="5543550" y="3962400"/>
          <p14:tracePt t="19411" x="5613400" y="4013200"/>
          <p14:tracePt t="19425" x="5651500" y="4025900"/>
          <p14:tracePt t="19438" x="5702300" y="4051300"/>
          <p14:tracePt t="19459" x="5753100" y="4064000"/>
          <p14:tracePt t="19473" x="5765800" y="4064000"/>
          <p14:tracePt t="19515" x="5765800" y="4051300"/>
          <p14:tracePt t="19533" x="5753100" y="4038600"/>
          <p14:tracePt t="19541" x="5740400" y="4019550"/>
          <p14:tracePt t="19547" x="5721350" y="4006850"/>
          <p14:tracePt t="19556" x="5689600" y="4000500"/>
          <p14:tracePt t="19577" x="5632450" y="3987800"/>
          <p14:tracePt t="19591" x="5575300" y="3987800"/>
          <p14:tracePt t="19605" x="5518150" y="3987800"/>
          <p14:tracePt t="19626" x="5492750" y="3987800"/>
          <p14:tracePt t="19640" x="5486400" y="3987800"/>
          <p14:tracePt t="19660" x="5486400" y="3994150"/>
          <p14:tracePt t="19675" x="5480050" y="4000500"/>
          <p14:tracePt t="19689" x="5480050" y="4006850"/>
          <p14:tracePt t="19709" x="5473700" y="4006850"/>
          <p14:tracePt t="19723" x="5467350" y="4006850"/>
          <p14:tracePt t="19901" x="5461000" y="4006850"/>
          <p14:tracePt t="19921" x="5448300" y="4006850"/>
          <p14:tracePt t="19927" x="5435600" y="4000500"/>
          <p14:tracePt t="19939" x="5422900" y="3987800"/>
          <p14:tracePt t="19949" x="5410200" y="3987800"/>
          <p14:tracePt t="19959" x="5403850" y="3975100"/>
          <p14:tracePt t="19973" x="5372100" y="3962400"/>
          <p14:tracePt t="19994" x="5327650" y="3956050"/>
          <p14:tracePt t="20008" x="5289550" y="3949700"/>
          <p14:tracePt t="20029" x="5276850" y="3943350"/>
          <p14:tracePt t="20602" x="5251450" y="3943350"/>
          <p14:tracePt t="20620" x="5226050" y="3943350"/>
          <p14:tracePt t="20621" x="5181600" y="3943350"/>
          <p14:tracePt t="20627" x="5130800" y="3943350"/>
          <p14:tracePt t="20640" x="4933950" y="3943350"/>
          <p14:tracePt t="20660" x="4787900" y="3943350"/>
          <p14:tracePt t="20674" x="4749800" y="3943350"/>
          <p14:tracePt t="20695" x="4610100" y="3943350"/>
          <p14:tracePt t="20709" x="4508500" y="3943350"/>
          <p14:tracePt t="20723" x="4400550" y="3943350"/>
          <p14:tracePt t="20744" x="4298950" y="3943350"/>
          <p14:tracePt t="20758" x="4197350" y="3943350"/>
          <p14:tracePt t="20779" x="4032250" y="3937000"/>
          <p14:tracePt t="20793" x="3975100" y="3937000"/>
          <p14:tracePt t="20806" x="3854450" y="3924300"/>
          <p14:tracePt t="20827" x="3708400" y="3898900"/>
          <p14:tracePt t="20841" x="3663950" y="3898900"/>
          <p14:tracePt t="20862" x="3562350" y="3892550"/>
          <p14:tracePt t="20876" x="3473450" y="3873500"/>
          <p14:tracePt t="20890" x="3416300" y="3860800"/>
          <p14:tracePt t="20911" x="3282950" y="3810000"/>
          <p14:tracePt t="20924" x="3257550" y="3803650"/>
          <p14:tracePt t="20945" x="3232150" y="3797300"/>
          <p14:tracePt t="20963" x="3219450" y="3790950"/>
          <p14:tracePt t="20979" x="3206750" y="3790950"/>
          <p14:tracePt t="20994" x="3200400" y="3784600"/>
          <p14:tracePt t="21008" x="3194050" y="3778250"/>
          <p14:tracePt t="21029" x="3155950" y="3765550"/>
          <p14:tracePt t="21084" x="3143250" y="3759200"/>
          <p14:tracePt t="21113" x="3130550" y="3752850"/>
          <p14:tracePt t="21131" x="3117850" y="3752850"/>
          <p14:tracePt t="21137" x="3105150" y="3752850"/>
          <p14:tracePt t="21155" x="3098800" y="3752850"/>
          <p14:tracePt t="21157" x="3079750" y="3752850"/>
          <p14:tracePt t="21171" x="3054350" y="3752850"/>
          <p14:tracePt t="21179" x="3035300" y="3752850"/>
          <p14:tracePt t="21195" x="2990850" y="3752850"/>
          <p14:tracePt t="21209" x="2965450" y="3752850"/>
          <p14:tracePt t="21223" x="2933700" y="3752850"/>
          <p14:tracePt t="21244" x="2889250" y="3752850"/>
          <p14:tracePt t="21258" x="2870200" y="3752850"/>
          <p14:tracePt t="21279" x="2851150" y="3752850"/>
          <p14:tracePt t="21292" x="2825750" y="3752850"/>
          <p14:tracePt t="21314" x="2800350" y="3752850"/>
          <p14:tracePt t="21327" x="2794000" y="3752850"/>
          <p14:tracePt t="21347" x="2781300" y="3752850"/>
          <p14:tracePt t="21379" x="2787650" y="3752850"/>
          <p14:tracePt t="21419" x="2794000" y="3752850"/>
          <p14:tracePt t="21425" x="2813050" y="3752850"/>
          <p14:tracePt t="21435" x="2825750" y="3752850"/>
          <p14:tracePt t="21445" x="2838450" y="3752850"/>
          <p14:tracePt t="21459" x="2889250" y="3752850"/>
          <p14:tracePt t="21480" x="2940050" y="3752850"/>
          <p14:tracePt t="21494" x="3009900" y="3752850"/>
          <p14:tracePt t="21508" x="3054350" y="3752850"/>
          <p14:tracePt t="21529" x="3079750" y="3752850"/>
          <p14:tracePt t="21542" x="3130550" y="3759200"/>
          <p14:tracePt t="21563" x="3162300" y="3759200"/>
          <p14:tracePt t="21577" x="3194050" y="3759200"/>
          <p14:tracePt t="21591" x="3244850" y="3759200"/>
          <p14:tracePt t="21612" x="3365500" y="3759200"/>
          <p14:tracePt t="21626" x="3403600" y="3759200"/>
          <p14:tracePt t="21647" x="3536950" y="3759200"/>
          <p14:tracePt t="21660" x="3619500" y="3759200"/>
          <p14:tracePt t="21674" x="3663950" y="3759200"/>
          <p14:tracePt t="21695" x="3816350" y="3759200"/>
          <p14:tracePt t="21709" x="3949700" y="3759200"/>
          <p14:tracePt t="21730" x="4083050" y="3759200"/>
          <p14:tracePt t="21744" x="4222750" y="3759200"/>
          <p14:tracePt t="21758" x="4349750" y="3759200"/>
          <p14:tracePt t="21779" x="4533900" y="3759200"/>
          <p14:tracePt t="21792" x="4591050" y="3759200"/>
          <p14:tracePt t="21814" x="4800600" y="3759200"/>
          <p14:tracePt t="21827" x="4876800" y="3765550"/>
          <p14:tracePt t="21841" x="5029200" y="3771900"/>
          <p14:tracePt t="21862" x="5257800" y="3771900"/>
          <p14:tracePt t="21876" x="5410200" y="3771900"/>
          <p14:tracePt t="21897" x="5562600" y="3771900"/>
          <p14:tracePt t="21911" x="5676900" y="3771900"/>
          <p14:tracePt t="21924" x="5797550" y="3778250"/>
          <p14:tracePt t="21946" x="5886450" y="3778250"/>
          <p14:tracePt t="21959" x="5975350" y="3778250"/>
          <p14:tracePt t="21980" x="6121400" y="3778250"/>
          <p14:tracePt t="21994" x="6184900" y="3778250"/>
          <p14:tracePt t="22008" x="6299200" y="3778250"/>
          <p14:tracePt t="22029" x="6438900" y="3778250"/>
          <p14:tracePt t="22042" x="6451600" y="3778250"/>
          <p14:tracePt t="22063" x="6477000" y="3778250"/>
          <p14:tracePt t="22077" x="6489700" y="3778250"/>
          <p14:tracePt t="22091" x="6502400" y="3778250"/>
          <p14:tracePt t="22112" x="6508750" y="3771900"/>
          <p14:tracePt t="22157" x="6502400" y="3771900"/>
          <p14:tracePt t="22163" x="6477000" y="3771900"/>
          <p14:tracePt t="22179" x="6445250" y="3771900"/>
          <p14:tracePt t="22187" x="6419850" y="3771900"/>
          <p14:tracePt t="22195" x="6369050" y="3771900"/>
          <p14:tracePt t="22209" x="6292850" y="3771900"/>
          <p14:tracePt t="22230" x="5899150" y="3771900"/>
          <p14:tracePt t="22244" x="5467350" y="3771900"/>
          <p14:tracePt t="22258" x="5226050" y="3771900"/>
          <p14:tracePt t="22279" x="4635500" y="3778250"/>
          <p14:tracePt t="22292" x="4394200" y="3778250"/>
          <p14:tracePt t="22313" x="4146550" y="3778250"/>
          <p14:tracePt t="22327" x="4083050" y="3778250"/>
          <p14:tracePt t="22341" x="3937000" y="3778250"/>
          <p14:tracePt t="22362" x="3708400" y="3778250"/>
          <p14:tracePt t="22376" x="3644900" y="3778250"/>
          <p14:tracePt t="22397" x="3498850" y="3778250"/>
          <p14:tracePt t="22410" x="3435350" y="3778250"/>
          <p14:tracePt t="22424" x="3422650" y="3778250"/>
          <p14:tracePt t="22446" x="3371850" y="3765550"/>
          <p14:tracePt t="22459" x="3333750" y="3752850"/>
          <p14:tracePt t="22480" x="3270250" y="3733800"/>
          <p14:tracePt t="22494" x="3213100" y="3727450"/>
          <p14:tracePt t="22508" x="3117850" y="3714750"/>
          <p14:tracePt t="22529" x="2997200" y="3714750"/>
          <p14:tracePt t="22542" x="2965450" y="3714750"/>
          <p14:tracePt t="22563" x="2870200" y="3714750"/>
          <p14:tracePt t="22577" x="2781300" y="3714750"/>
          <p14:tracePt t="22591" x="2749550" y="3714750"/>
          <p14:tracePt t="22612" x="2686050" y="3714750"/>
          <p14:tracePt t="22626" x="2635250" y="3714750"/>
          <p14:tracePt t="22647" x="2609850" y="3714750"/>
          <p14:tracePt t="22660" x="2578100" y="3721100"/>
          <p14:tracePt t="22681" x="2540000" y="3727450"/>
          <p14:tracePt t="22696" x="2495550" y="3740150"/>
          <p14:tracePt t="22709" x="2451100" y="3740150"/>
          <p14:tracePt t="22730" x="2425700" y="3740150"/>
          <p14:tracePt t="22744" x="2432050" y="3765550"/>
          <p14:tracePt t="22764" x="2387600" y="3765550"/>
          <p14:tracePt t="22779" x="2362200" y="3765550"/>
          <p14:tracePt t="23006" x="2362200" y="3771900"/>
          <p14:tracePt t="23021" x="2362200" y="3778250"/>
          <p14:tracePt t="23051" x="2362200" y="3790950"/>
          <p14:tracePt t="23067" x="2343150" y="3803650"/>
          <p14:tracePt t="23075" x="2317750" y="3816350"/>
          <p14:tracePt t="23078" x="2286000" y="3822700"/>
          <p14:tracePt t="23091" x="2266950" y="3829050"/>
          <p14:tracePt t="23099" x="2241550" y="3829050"/>
          <p14:tracePt t="23112" x="2197100" y="3829050"/>
          <p14:tracePt t="23126" x="2108200" y="3829050"/>
          <p14:tracePt t="23147" x="2038350" y="3829050"/>
          <p14:tracePt t="23177" x="2032000" y="3829050"/>
          <p14:tracePt t="23195" x="2051050" y="3829050"/>
          <p14:tracePt t="23201" x="2089150" y="3829050"/>
          <p14:tracePt t="23211" x="2108200" y="3829050"/>
          <p14:tracePt t="23230" x="2165350" y="3822700"/>
          <p14:tracePt t="23244" x="2260600" y="3822700"/>
          <p14:tracePt t="23265" x="2349500" y="3822700"/>
          <p14:tracePt t="23278" x="2425700" y="3822700"/>
          <p14:tracePt t="23292" x="2438400" y="3822700"/>
          <p14:tracePt t="23355" x="2425700" y="3822700"/>
          <p14:tracePt t="23363" x="2413000" y="3822700"/>
          <p14:tracePt t="23365" x="2400300" y="3822700"/>
          <p14:tracePt t="23380" x="2374900" y="3822700"/>
          <p14:tracePt t="23397" x="2362200" y="3822700"/>
          <p14:tracePt t="23411" x="2343150" y="3822700"/>
          <p14:tracePt t="23435" x="2349500" y="3822700"/>
          <p14:tracePt t="23446" x="2368550" y="3822700"/>
          <p14:tracePt t="23459" x="2419350" y="3822700"/>
          <p14:tracePt t="23480" x="2482850" y="3822700"/>
          <p14:tracePt t="23494" x="2546350" y="3810000"/>
          <p14:tracePt t="23515" x="2565400" y="3810000"/>
          <p14:tracePt t="24268" x="2559050" y="3810000"/>
          <p14:tracePt t="24275" x="2552700" y="3816350"/>
          <p14:tracePt t="24285" x="2514600" y="3829050"/>
          <p14:tracePt t="24292" x="2508250" y="3835400"/>
          <p14:tracePt t="24299" x="2489200" y="3835400"/>
          <p14:tracePt t="24314" x="2451100" y="3848100"/>
          <p14:tracePt t="24327" x="2438400" y="3848100"/>
          <p14:tracePt t="24348" x="2355850" y="3867150"/>
          <p14:tracePt t="24362" x="2298700" y="3873500"/>
          <p14:tracePt t="24383" x="2247900" y="3879850"/>
          <p14:tracePt t="24397" x="2190750" y="3879850"/>
          <p14:tracePt t="24410" x="2120900" y="3879850"/>
          <p14:tracePt t="24431" x="2114550" y="3892550"/>
          <p14:tracePt t="24445" x="2095500" y="3892550"/>
          <p14:tracePt t="24466" x="2019300" y="3892550"/>
          <p14:tracePt t="24480" x="1987550" y="3892550"/>
          <p14:tracePt t="24494" x="1955800" y="3892550"/>
          <p14:tracePt t="24515" x="1898650" y="3892550"/>
          <p14:tracePt t="24529" x="1873250" y="3892550"/>
          <p14:tracePt t="24549" x="1828800" y="3886200"/>
          <p14:tracePt t="24563" x="1816100" y="3873500"/>
          <p14:tracePt t="24577" x="1803400" y="3867150"/>
          <p14:tracePt t="24598" x="1803400" y="3860800"/>
          <p14:tracePt t="24612" x="1790700" y="3854450"/>
          <p14:tracePt t="24633" x="1790700" y="3848100"/>
          <p14:tracePt t="24646" x="1784350" y="3841750"/>
          <p14:tracePt t="24660" x="1771650" y="3829050"/>
          <p14:tracePt t="24681" x="1758950" y="3829050"/>
          <p14:tracePt t="24695" x="1758950" y="3822700"/>
          <p14:tracePt t="24716" x="1733550" y="3816350"/>
          <p14:tracePt t="24739" x="1720850" y="3816350"/>
          <p14:tracePt t="24763" x="1714500" y="3816350"/>
          <p14:tracePt t="25264" x="1695450" y="3816350"/>
          <p14:tracePt t="25287" x="1701800" y="3816350"/>
          <p14:tracePt t="25301" x="1708150" y="3816350"/>
          <p14:tracePt t="25358" x="1714500" y="3816350"/>
          <p14:tracePt t="25366" x="1720850" y="3822700"/>
          <p14:tracePt t="25371" x="1733550" y="3829050"/>
          <p14:tracePt t="25383" x="1746250" y="3841750"/>
          <p14:tracePt t="25397" x="1778000" y="3854450"/>
          <p14:tracePt t="25411" x="1803400" y="3860800"/>
          <p14:tracePt t="25432" x="1835150" y="3860800"/>
          <p14:tracePt t="25445" x="1860550" y="3860800"/>
          <p14:tracePt t="25466" x="1924050" y="3860800"/>
          <p14:tracePt t="25480" x="1955800" y="3860800"/>
          <p14:tracePt t="25494" x="2012950" y="3860800"/>
          <p14:tracePt t="25515" x="2171700" y="3829050"/>
          <p14:tracePt t="25528" x="2228850" y="3822700"/>
          <p14:tracePt t="25549" x="2362200" y="3784600"/>
          <p14:tracePt t="25563" x="2432050" y="3765550"/>
          <p14:tracePt t="25577" x="2463800" y="3759200"/>
          <p14:tracePt t="25598" x="2501900" y="3752850"/>
          <p14:tracePt t="25651" x="2482850" y="3752850"/>
          <p14:tracePt t="25657" x="2444750" y="3752850"/>
          <p14:tracePt t="25667" x="2425700" y="3752850"/>
          <p14:tracePt t="25675" x="2393950" y="3752850"/>
          <p14:tracePt t="25681" x="2343150" y="3752850"/>
          <p14:tracePt t="25695" x="2292350" y="3752850"/>
          <p14:tracePt t="25716" x="2127250" y="3752850"/>
          <p14:tracePt t="25730" x="2082800" y="3752850"/>
          <p14:tracePt t="25763" x="2089150" y="3752850"/>
          <p14:tracePt t="25771" x="2114550" y="3752850"/>
          <p14:tracePt t="25778" x="2146300" y="3752850"/>
          <p14:tracePt t="25799" x="2228850" y="3752850"/>
          <p14:tracePt t="25813" x="2247900" y="3752850"/>
          <p14:tracePt t="25834" x="2273300" y="3752850"/>
          <p14:tracePt t="25848" x="2292350" y="3752850"/>
          <p14:tracePt t="25939" x="2279650" y="3752850"/>
          <p14:tracePt t="25955" x="2273300" y="3752850"/>
          <p14:tracePt t="25963" x="2266950" y="3752850"/>
          <p14:tracePt t="26972" x="2247900" y="3752850"/>
          <p14:tracePt t="26979" x="2228850" y="3752850"/>
          <p14:tracePt t="26981" x="2203450" y="3752850"/>
          <p14:tracePt t="26987" x="2171700" y="3752850"/>
          <p14:tracePt t="27001" x="2114550" y="3752850"/>
          <p14:tracePt t="27014" x="2101850" y="3752850"/>
          <p14:tracePt t="27028" x="2063750" y="3752850"/>
          <p14:tracePt t="27049" x="2051050" y="3752850"/>
          <p14:tracePt t="27063" x="2032000" y="3759200"/>
          <p14:tracePt t="27084" x="2000250" y="3759200"/>
          <p14:tracePt t="27098" x="1993900" y="3759200"/>
          <p14:tracePt t="27164" x="1993900" y="3771900"/>
          <p14:tracePt t="27193" x="1993900" y="3778250"/>
          <p14:tracePt t="27211" x="1993900" y="3784600"/>
          <p14:tracePt t="27219" x="1993900" y="3790950"/>
          <p14:tracePt t="27225" x="1993900" y="3797300"/>
          <p14:tracePt t="27235" x="1981200" y="3803650"/>
          <p14:tracePt t="27251" x="1936750" y="3816350"/>
          <p14:tracePt t="27265" x="1905000" y="3822700"/>
          <p14:tracePt t="27285" x="1828800" y="3848100"/>
          <p14:tracePt t="27299" x="1765300" y="3854450"/>
          <p14:tracePt t="27313" x="1720850" y="3860800"/>
          <p14:tracePt t="27334" x="1587500" y="3873500"/>
          <p14:tracePt t="27348" x="1562100" y="3879850"/>
          <p14:tracePt t="27379" x="1568450" y="3879850"/>
          <p14:tracePt t="27387" x="1581150" y="3879850"/>
          <p14:tracePt t="27396" x="1612900" y="3879850"/>
          <p14:tracePt t="27418" x="1657350" y="3879850"/>
          <p14:tracePt t="27431" x="1676400" y="3879850"/>
          <p14:tracePt t="27452" x="1695450" y="3879850"/>
          <p14:tracePt t="27838" x="1676400" y="3879850"/>
          <p14:tracePt t="27845" x="1670050" y="3879850"/>
          <p14:tracePt t="27855" x="1663700" y="3879850"/>
          <p14:tracePt t="27867" x="1657350" y="3879850"/>
          <p14:tracePt t="28304" x="1644650" y="3879850"/>
          <p14:tracePt t="28317" x="1631950" y="3879850"/>
          <p14:tracePt t="28325" x="1612900" y="3879850"/>
          <p14:tracePt t="28331" x="1600200" y="3886200"/>
          <p14:tracePt t="28339" x="1587500" y="3886200"/>
          <p14:tracePt t="28348" x="1574800" y="3886200"/>
          <p14:tracePt t="28369" x="1549400" y="3886200"/>
          <p14:tracePt t="28467" x="1555750" y="3886200"/>
          <p14:tracePt t="28483" x="1587500" y="3879850"/>
          <p14:tracePt t="28491" x="1625600" y="3873500"/>
          <p14:tracePt t="28497" x="1663700" y="3860800"/>
          <p14:tracePt t="28507" x="1695450" y="3854450"/>
          <p14:tracePt t="28515" x="1733550" y="3841750"/>
          <p14:tracePt t="28535" x="1778000" y="3841750"/>
          <p14:tracePt t="28549" x="1841500" y="3841750"/>
          <p14:tracePt t="28570" x="1854200" y="3854450"/>
          <p14:tracePt t="28585" x="1854200" y="3867150"/>
          <p14:tracePt t="28603" x="1854200" y="3873500"/>
          <p14:tracePt t="28619" x="1860550" y="3892550"/>
          <p14:tracePt t="28633" x="1860550" y="3898900"/>
          <p14:tracePt t="28654" x="1854200" y="3930650"/>
          <p14:tracePt t="28668" x="1847850" y="3937000"/>
          <p14:tracePt t="28683" x="1841500" y="3937000"/>
          <p14:tracePt t="28702" x="1828800" y="3937000"/>
          <p14:tracePt t="28716" x="1828800" y="3949700"/>
          <p14:tracePt t="28737" x="1816100" y="3949700"/>
          <p14:tracePt t="28755" x="1816100" y="3943350"/>
          <p14:tracePt t="28771" x="1816100" y="3930650"/>
          <p14:tracePt t="28785" x="1797050" y="3905250"/>
          <p14:tracePt t="28799" x="1784350" y="3892550"/>
          <p14:tracePt t="28820" x="1771650" y="3873500"/>
          <p14:tracePt t="28834" x="1765300" y="3867150"/>
          <p14:tracePt t="28951" x="1758950" y="3867150"/>
          <p14:tracePt t="28973" x="1752600" y="3867150"/>
          <p14:tracePt t="28983" x="1752600" y="3873500"/>
          <p14:tracePt t="29081" x="1752600" y="3879850"/>
          <p14:tracePt t="29099" x="1752600" y="3886200"/>
          <p14:tracePt t="29115" x="1752600" y="3892550"/>
          <p14:tracePt t="29129" x="1752600" y="3898900"/>
          <p14:tracePt t="29149" x="1752600" y="3905250"/>
          <p14:tracePt t="29171" x="1752600" y="3911600"/>
          <p14:tracePt t="29195" x="1752600" y="3917950"/>
          <p14:tracePt t="29219" x="1752600" y="3924300"/>
          <p14:tracePt t="29225" x="1758950" y="3930650"/>
          <p14:tracePt t="29249" x="1758950" y="3937000"/>
          <p14:tracePt t="29283" x="1758950" y="3943350"/>
          <p14:tracePt t="29315" x="1758950" y="3949700"/>
          <p14:tracePt t="29436" x="1758950" y="3956050"/>
          <p14:tracePt t="29465" x="1758950" y="3962400"/>
          <p14:tracePt t="29489" x="1758950" y="3968750"/>
          <p14:tracePt t="29507" x="1758950" y="3975100"/>
          <p14:tracePt t="29531" x="1758950" y="3987800"/>
          <p14:tracePt t="29555" x="1758950" y="3994150"/>
          <p14:tracePt t="29571" x="1758950" y="4006850"/>
          <p14:tracePt t="29579" x="1752600" y="4006850"/>
          <p14:tracePt t="29585" x="1746250" y="4006850"/>
          <p14:tracePt t="29595" x="1739900" y="4019550"/>
          <p14:tracePt t="29716" x="1739900" y="4013200"/>
          <p14:tracePt t="29723" x="1733550" y="3994150"/>
          <p14:tracePt t="29751" x="1752600" y="3968750"/>
          <p14:tracePt t="29757" x="1771650" y="3968750"/>
          <p14:tracePt t="29764" x="1784350" y="3962400"/>
          <p14:tracePt t="29785" x="1803400" y="3943350"/>
          <p14:tracePt t="29799" x="1847850" y="3917950"/>
          <p14:tracePt t="29820" x="1860550" y="3898900"/>
          <p14:tracePt t="29956" x="1873250" y="3905250"/>
          <p14:tracePt t="30012" x="1879600" y="3905250"/>
          <p14:tracePt t="30017" x="1898650" y="3917950"/>
          <p14:tracePt t="30027" x="1917700" y="3924300"/>
          <p14:tracePt t="30035" x="1943100" y="3924300"/>
          <p14:tracePt t="30049" x="1987550" y="3930650"/>
          <p14:tracePt t="30070" x="2044700" y="3930650"/>
          <p14:tracePt t="30084" x="2108200" y="3930650"/>
          <p14:tracePt t="30105" x="2178050" y="3937000"/>
          <p14:tracePt t="30119" x="2216150" y="3949700"/>
          <p14:tracePt t="30133" x="2273300" y="3962400"/>
          <p14:tracePt t="30154" x="2362200" y="3968750"/>
          <p14:tracePt t="30168" x="2489200" y="3968750"/>
          <p14:tracePt t="30188" x="2781300" y="3968750"/>
          <p14:tracePt t="30202" x="2870200" y="3968750"/>
          <p14:tracePt t="30216" x="3048000" y="3968750"/>
          <p14:tracePt t="30237" x="3263900" y="3968750"/>
          <p14:tracePt t="30251" x="3460750" y="3968750"/>
          <p14:tracePt t="30271" x="3689350" y="3968750"/>
          <p14:tracePt t="30285" x="3886200" y="3968750"/>
          <p14:tracePt t="30299" x="4019550" y="3968750"/>
          <p14:tracePt t="30320" x="4108450" y="3968750"/>
          <p14:tracePt t="30363" x="4108450" y="3975100"/>
          <p14:tracePt t="30387" x="4102100" y="3981450"/>
          <p14:tracePt t="30395" x="4083050" y="3987800"/>
          <p14:tracePt t="30396" x="4051300" y="3994150"/>
          <p14:tracePt t="30417" x="4038600" y="3994150"/>
          <p14:tracePt t="30438" x="3911600" y="4025900"/>
          <p14:tracePt t="30452" x="3790950" y="4051300"/>
          <p14:tracePt t="30466" x="3733800" y="4070350"/>
          <p14:tracePt t="30487" x="3606800" y="4108450"/>
          <p14:tracePt t="30501" x="3568700" y="4127500"/>
          <p14:tracePt t="30521" x="3549650" y="4133850"/>
          <p14:tracePt t="30555" x="3549650" y="4140200"/>
          <p14:tracePt t="30569" x="3581400" y="4146550"/>
          <p14:tracePt t="30579" x="3594100" y="4146550"/>
          <p14:tracePt t="30587" x="3619500" y="4146550"/>
          <p14:tracePt t="30605" x="3689350" y="4146550"/>
          <p14:tracePt t="30619" x="3733800" y="4146550"/>
          <p14:tracePt t="30632" x="3746500" y="4146550"/>
          <p14:tracePt t="30653" x="3752850" y="4146550"/>
          <p14:tracePt t="30667" x="3752850" y="4152900"/>
          <p14:tracePt t="30688" x="3714750" y="4159250"/>
          <p14:tracePt t="30702" x="3663950" y="4178300"/>
          <p14:tracePt t="30716" x="3594100" y="4178300"/>
          <p14:tracePt t="30737" x="3505200" y="4178300"/>
          <p14:tracePt t="30751" x="3454400" y="4178300"/>
          <p14:tracePt t="30771" x="3257550" y="4178300"/>
          <p14:tracePt t="30785" x="3232150" y="4184650"/>
          <p14:tracePt t="30799" x="3181350" y="4178300"/>
          <p14:tracePt t="30820" x="3003550" y="4133850"/>
          <p14:tracePt t="30834" x="2997200" y="4133850"/>
          <p14:tracePt t="30855" x="3003550" y="4133850"/>
          <p14:tracePt t="30869" x="3067050" y="4121150"/>
          <p14:tracePt t="30883" x="3111500" y="4121150"/>
          <p14:tracePt t="30904" x="3168650" y="4121150"/>
          <p14:tracePt t="30917" x="3232150" y="4108450"/>
          <p14:tracePt t="30938" x="3295650" y="4108450"/>
          <p14:tracePt t="30952" x="3371850" y="4108450"/>
          <p14:tracePt t="30966" x="3409950" y="4108450"/>
          <p14:tracePt t="31011" x="3403600" y="4108450"/>
          <p14:tracePt t="31019" x="3378200" y="4108450"/>
          <p14:tracePt t="31025" x="3340100" y="4108450"/>
          <p14:tracePt t="31035" x="3321050" y="4108450"/>
          <p14:tracePt t="31049" x="3302000" y="4108450"/>
          <p14:tracePt t="31071" x="3314700" y="4108450"/>
          <p14:tracePt t="31084" x="3327400" y="4108450"/>
          <p14:tracePt t="31105" x="3340100" y="4083050"/>
          <p14:tracePt t="31119" x="3397250" y="4070350"/>
          <p14:tracePt t="31133" x="3441700" y="4057650"/>
          <p14:tracePt t="31153" x="3460750" y="4057650"/>
          <p14:tracePt t="31235" x="3454400" y="4057650"/>
          <p14:tracePt t="31251" x="3441700" y="4057650"/>
          <p14:tracePt t="31331" x="3448050" y="4064000"/>
          <p14:tracePt t="31395" x="3454400" y="4064000"/>
          <p14:tracePt t="31409" x="3467100" y="4064000"/>
          <p14:tracePt t="31419" x="3479800" y="4064000"/>
          <p14:tracePt t="31427" x="3505200" y="4064000"/>
          <p14:tracePt t="31438" x="3517900" y="4064000"/>
          <p14:tracePt t="31452" x="3536950" y="4064000"/>
          <p14:tracePt t="31473" x="3543300" y="4064000"/>
          <p14:tracePt t="31489" x="3543300" y="4070350"/>
          <p14:tracePt t="31539" x="3556000" y="4070350"/>
          <p14:tracePt t="31814" x="3556000" y="4064000"/>
          <p14:tracePt t="31835" x="3556000" y="4057650"/>
          <p14:tracePt t="31937" x="3556000" y="4044950"/>
          <p14:tracePt t="32067" x="3556000" y="4038600"/>
          <p14:tracePt t="32570" x="3549650" y="4038600"/>
          <p14:tracePt t="32579" x="3530600" y="4038600"/>
          <p14:tracePt t="32591" x="3467100" y="4044950"/>
          <p14:tracePt t="32597" x="3448050" y="4044950"/>
          <p14:tracePt t="32605" x="3409950" y="4057650"/>
          <p14:tracePt t="32618" x="3352800" y="4070350"/>
          <p14:tracePt t="32639" x="3282950" y="4083050"/>
          <p14:tracePt t="32653" x="3206750" y="4102100"/>
          <p14:tracePt t="32674" x="3130550" y="4127500"/>
          <p14:tracePt t="32688" x="3016250" y="4152900"/>
          <p14:tracePt t="32702" x="2870200" y="4191000"/>
          <p14:tracePt t="32723" x="2628900" y="4235450"/>
          <p14:tracePt t="32737" x="2451100" y="4267200"/>
          <p14:tracePt t="32750" x="2368550" y="4279900"/>
          <p14:tracePt t="32771" x="2159000" y="4292600"/>
          <p14:tracePt t="32785" x="2070100" y="4305300"/>
          <p14:tracePt t="32806" x="1993900" y="4305300"/>
          <p14:tracePt t="32820" x="1949450" y="4305300"/>
          <p14:tracePt t="32841" x="1898650" y="4292600"/>
          <p14:tracePt t="32855" x="1809750" y="4248150"/>
          <p14:tracePt t="32869" x="1784350" y="4222750"/>
          <p14:tracePt t="32890" x="1701800" y="4165600"/>
          <p14:tracePt t="32903" x="1619250" y="4076700"/>
          <p14:tracePt t="32924" x="1536700" y="3930650"/>
          <p14:tracePt t="32938" x="1524000" y="3892550"/>
          <p14:tracePt t="32952" x="1498600" y="3822700"/>
          <p14:tracePt t="32973" x="1466850" y="3689350"/>
          <p14:tracePt t="32987" x="1447800" y="3594100"/>
          <p14:tracePt t="33008" x="1428750" y="3505200"/>
          <p14:tracePt t="33022" x="1422400" y="3448050"/>
          <p14:tracePt t="33035" x="1403350" y="3397250"/>
          <p14:tracePt t="33056" x="1390650" y="3371850"/>
          <p14:tracePt t="33070" x="1390650" y="3346450"/>
          <p14:tracePt t="33091" x="1377950" y="3321050"/>
          <p14:tracePt t="33105" x="1377950" y="3308350"/>
          <p14:tracePt t="33179" x="1377950" y="3314700"/>
          <p14:tracePt t="33193" x="1377950" y="3327400"/>
          <p14:tracePt t="33203" x="1384300" y="3346450"/>
          <p14:tracePt t="33211" x="1390650" y="3359150"/>
          <p14:tracePt t="33217" x="1390650" y="3378200"/>
          <p14:tracePt t="33227" x="1397000" y="3384550"/>
          <p14:tracePt t="33236" x="1397000" y="3403600"/>
          <p14:tracePt t="33258" x="1403350" y="3422650"/>
          <p14:tracePt t="33272" x="1409700" y="3435350"/>
          <p14:tracePt t="33285" x="1409700" y="3448050"/>
          <p14:tracePt t="33306" x="1409700" y="3454400"/>
          <p14:tracePt t="33320" x="1409700" y="3473450"/>
          <p14:tracePt t="33341" x="1422400" y="3498850"/>
          <p14:tracePt t="33355" x="1428750" y="3517900"/>
          <p14:tracePt t="33369" x="1435100" y="3536950"/>
          <p14:tracePt t="33389" x="1435100" y="3556000"/>
          <p14:tracePt t="33403" x="1441450" y="3568700"/>
          <p14:tracePt t="33424" x="1441450" y="3575050"/>
          <p14:tracePt t="33438" x="1447800" y="3575050"/>
          <p14:tracePt t="33539" x="1447800" y="3581400"/>
          <p14:tracePt t="33563" x="1454150" y="3587750"/>
          <p14:tracePt t="33571" x="1460500" y="3594100"/>
          <p14:tracePt t="33601" x="1466850" y="3600450"/>
          <p14:tracePt t="33611" x="1473200" y="3606800"/>
          <p14:tracePt t="33621" x="1473200" y="3619500"/>
          <p14:tracePt t="33635" x="1485900" y="3632200"/>
          <p14:tracePt t="33649" x="1492250" y="3651250"/>
          <p14:tracePt t="33659" x="1492250" y="3663950"/>
          <p14:tracePt t="33674" x="1498600" y="3708400"/>
          <p14:tracePt t="33688" x="1511300" y="3721100"/>
          <p14:tracePt t="33702" x="1517650" y="3752850"/>
          <p14:tracePt t="33723" x="1536700" y="3822700"/>
          <p14:tracePt t="33736" x="1543050" y="3841750"/>
          <p14:tracePt t="33758" x="1568450" y="3937000"/>
          <p14:tracePt t="33771" x="1587500" y="4000500"/>
          <p14:tracePt t="33785" x="1587500" y="4038600"/>
          <p14:tracePt t="33806" x="1606550" y="4121150"/>
          <p14:tracePt t="33820" x="1619250" y="4165600"/>
          <p14:tracePt t="33841" x="1619250" y="4216400"/>
          <p14:tracePt t="33855" x="1619250" y="4235450"/>
          <p14:tracePt t="33869" x="1631950" y="4267200"/>
          <p14:tracePt t="33889" x="1631950" y="4318000"/>
          <p14:tracePt t="33903" x="1631950" y="4330700"/>
          <p14:tracePt t="33924" x="1631950" y="4375150"/>
          <p14:tracePt t="33938" x="1631950" y="4394200"/>
          <p14:tracePt t="33952" x="1638300" y="4413250"/>
          <p14:tracePt t="33973" x="1651000" y="4445000"/>
          <p14:tracePt t="33987" x="1657350" y="4464050"/>
          <p14:tracePt t="34008" x="1663700" y="4489450"/>
          <p14:tracePt t="34022" x="1670050" y="4514850"/>
          <p14:tracePt t="34035" x="1670050" y="4559300"/>
          <p14:tracePt t="34056" x="1670050" y="4603750"/>
          <p14:tracePt t="34070" x="1657350" y="4654550"/>
          <p14:tracePt t="34091" x="1625600" y="4718050"/>
          <p14:tracePt t="34105" x="1593850" y="4762500"/>
          <p14:tracePt t="34119" x="1587500" y="4775200"/>
          <p14:tracePt t="34139" x="1581150" y="4806950"/>
          <p14:tracePt t="34153" x="1574800" y="4819650"/>
          <p14:tracePt t="34174" x="1581150" y="4838700"/>
          <p14:tracePt t="34188" x="1593850" y="4857750"/>
          <p14:tracePt t="34202" x="1619250" y="4883150"/>
          <p14:tracePt t="34223" x="1689100" y="4908550"/>
          <p14:tracePt t="34237" x="1739900" y="4914900"/>
          <p14:tracePt t="34258" x="1797050" y="4914900"/>
          <p14:tracePt t="34271" x="1866900" y="4914900"/>
          <p14:tracePt t="34292" x="1968500" y="4914900"/>
          <p14:tracePt t="34306" x="2012950" y="4914900"/>
          <p14:tracePt t="34320" x="2095500" y="4914900"/>
          <p14:tracePt t="34341" x="2235200" y="4914900"/>
          <p14:tracePt t="34355" x="2311400" y="4914900"/>
          <p14:tracePt t="34375" x="2336800" y="4914900"/>
          <p14:tracePt t="34389" x="2343150" y="4914900"/>
          <p14:tracePt t="34653" x="2343150" y="4908550"/>
          <p14:tracePt t="34667" x="2355850" y="4908550"/>
          <p14:tracePt t="34674" x="2355850" y="4895850"/>
          <p14:tracePt t="34680" x="2368550" y="4895850"/>
          <p14:tracePt t="34688" x="2381250" y="4883150"/>
          <p14:tracePt t="34709" x="2400300" y="4870450"/>
          <p14:tracePt t="34723" x="2419350" y="4857750"/>
          <p14:tracePt t="34737" x="2432050" y="4845050"/>
          <p14:tracePt t="34757" x="2463800" y="4845050"/>
          <p14:tracePt t="34771" x="2508250" y="4826000"/>
          <p14:tracePt t="34792" x="2546350" y="4826000"/>
          <p14:tracePt t="34806" x="2597150" y="4819650"/>
          <p14:tracePt t="34820" x="2641600" y="4819650"/>
          <p14:tracePt t="34891" x="2635250" y="4819650"/>
          <p14:tracePt t="34907" x="2609850" y="4819650"/>
          <p14:tracePt t="34915" x="2597150" y="4819650"/>
          <p14:tracePt t="34921" x="2578100" y="4819650"/>
          <p14:tracePt t="34931" x="2565400" y="4819650"/>
          <p14:tracePt t="34939" x="2533650" y="4806950"/>
          <p14:tracePt t="34959" x="2495550" y="4800600"/>
          <p14:tracePt t="34987" x="2463800" y="4787900"/>
          <p14:tracePt t="34993" x="2457450" y="4775200"/>
          <p14:tracePt t="35011" x="2470150" y="4775200"/>
          <p14:tracePt t="35021" x="2482850" y="4762500"/>
          <p14:tracePt t="35042" x="2559050" y="4762500"/>
          <p14:tracePt t="35056" x="2590800" y="4762500"/>
          <p14:tracePt t="35070" x="2641600" y="4762500"/>
          <p14:tracePt t="35091" x="2755900" y="4800600"/>
          <p14:tracePt t="35105" x="2768600" y="4800600"/>
          <p14:tracePt t="35125" x="2794000" y="4826000"/>
          <p14:tracePt t="35139" x="2794000" y="4845050"/>
          <p14:tracePt t="35153" x="2787650" y="4857750"/>
          <p14:tracePt t="35174" x="2705100" y="4876800"/>
          <p14:tracePt t="35188" x="2660650" y="4876800"/>
          <p14:tracePt t="35209" x="2603500" y="4870450"/>
          <p14:tracePt t="35223" x="2590800" y="4857750"/>
          <p14:tracePt t="35237" x="2590800" y="4845050"/>
          <p14:tracePt t="35257" x="2673350" y="4826000"/>
          <p14:tracePt t="35271" x="2692400" y="4826000"/>
          <p14:tracePt t="35292" x="2813050" y="4826000"/>
          <p14:tracePt t="35306" x="2908300" y="4826000"/>
          <p14:tracePt t="35320" x="2946400" y="4826000"/>
          <p14:tracePt t="35341" x="3003550" y="4845050"/>
          <p14:tracePt t="35355" x="3016250" y="4857750"/>
          <p14:tracePt t="35376" x="3022600" y="4870450"/>
          <p14:tracePt t="35411" x="3022600" y="4876800"/>
          <p14:tracePt t="35787" x="3035300" y="4876800"/>
          <p14:tracePt t="35811" x="3048000" y="4876800"/>
          <p14:tracePt t="35923" x="3060700" y="4876800"/>
          <p14:tracePt t="35937" x="3067050" y="4876800"/>
          <p14:tracePt t="35947" x="3073400" y="4876800"/>
          <p14:tracePt t="35955" x="3086100" y="4876800"/>
          <p14:tracePt t="35971" x="3098800" y="4876800"/>
          <p14:tracePt t="35985" x="3098800" y="4864100"/>
          <p14:tracePt t="35995" x="3092450" y="4845050"/>
          <p14:tracePt t="36008" x="3124200" y="4851400"/>
          <p14:tracePt t="36021" x="3111500" y="4851400"/>
          <p14:tracePt t="36416" x="3092450" y="4851400"/>
          <p14:tracePt t="36429" x="3079750" y="4851400"/>
          <p14:tracePt t="36438" x="3060700" y="4851400"/>
          <p14:tracePt t="36451" x="3041650" y="4851400"/>
          <p14:tracePt t="36459" x="3016250" y="4851400"/>
          <p14:tracePt t="36473" x="2952750" y="4851400"/>
          <p14:tracePt t="36494" x="2908300" y="4864100"/>
          <p14:tracePt t="36508" x="2870200" y="4876800"/>
          <p14:tracePt t="36521" x="2832100" y="4876800"/>
          <p14:tracePt t="36542" x="2755900" y="4883150"/>
          <p14:tracePt t="36556" x="2660650" y="4889500"/>
          <p14:tracePt t="36577" x="2533650" y="4889500"/>
          <p14:tracePt t="36591" x="2419350" y="4889500"/>
          <p14:tracePt t="36605" x="2279650" y="4889500"/>
          <p14:tracePt t="36626" x="2133600" y="4889500"/>
          <p14:tracePt t="36639" x="1962150" y="4889500"/>
          <p14:tracePt t="36660" x="1727200" y="4889500"/>
          <p14:tracePt t="36674" x="1651000" y="4889500"/>
          <p14:tracePt t="36688" x="1492250" y="4889500"/>
          <p14:tracePt t="36709" x="1225550" y="4889500"/>
          <p14:tracePt t="36723" x="1028700" y="4889500"/>
          <p14:tracePt t="36744" x="768350" y="4889500"/>
          <p14:tracePt t="36758" x="508000" y="4889500"/>
          <p14:tracePt t="36771" x="228600" y="48895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Basic Security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F374E-F2D2-DA95-DE65-DB7F2EE53FE8}"/>
              </a:ext>
            </a:extLst>
          </p:cNvPr>
          <p:cNvSpPr txBox="1"/>
          <p:nvPr/>
        </p:nvSpPr>
        <p:spPr>
          <a:xfrm>
            <a:off x="1828800" y="4114800"/>
            <a:ext cx="6216330" cy="1119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8"/>
              </a:lnSpc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Calibri (MS) Bold"/>
            </a:endParaRPr>
          </a:p>
          <a:p>
            <a:pPr algn="r">
              <a:lnSpc>
                <a:spcPts val="4518"/>
              </a:lnSpc>
            </a:pPr>
            <a:endParaRPr lang="en-US" sz="3227" dirty="0">
              <a:solidFill>
                <a:srgbClr val="FFFFFF"/>
              </a:solidFill>
              <a:latin typeface="Calibri (MS) Bold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F0AE8C9-C078-D800-E839-49B1FD1D5282}"/>
              </a:ext>
            </a:extLst>
          </p:cNvPr>
          <p:cNvSpPr txBox="1">
            <a:spLocks/>
          </p:cNvSpPr>
          <p:nvPr/>
        </p:nvSpPr>
        <p:spPr>
          <a:xfrm>
            <a:off x="914400" y="2362200"/>
            <a:ext cx="7620000" cy="2675732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2400" spc="-20" dirty="0">
                <a:latin typeface="Calibri"/>
                <a:cs typeface="Calibri"/>
              </a:rPr>
              <a:t>Main ideas:</a:t>
            </a:r>
          </a:p>
          <a:p>
            <a:pPr marL="12700">
              <a:spcBef>
                <a:spcPts val="100"/>
              </a:spcBef>
            </a:pPr>
            <a:endParaRPr lang="en-GB" sz="2400" spc="-20" dirty="0">
              <a:latin typeface="Calibri"/>
              <a:cs typeface="Calibri"/>
            </a:endParaRPr>
          </a:p>
          <a:p>
            <a:pPr marL="12700">
              <a:spcBef>
                <a:spcPts val="100"/>
              </a:spcBef>
            </a:pPr>
            <a:r>
              <a:rPr lang="en-GB" sz="2400" spc="-20" dirty="0">
                <a:latin typeface="Calibri"/>
                <a:cs typeface="Calibri"/>
              </a:rPr>
              <a:t>There are many types of attacks and security threats</a:t>
            </a:r>
          </a:p>
          <a:p>
            <a:pPr marL="12700">
              <a:spcBef>
                <a:spcPts val="100"/>
              </a:spcBef>
            </a:pPr>
            <a:endParaRPr lang="en-GB" sz="2400" spc="-20" dirty="0">
              <a:latin typeface="Calibri"/>
              <a:cs typeface="Calibri"/>
            </a:endParaRPr>
          </a:p>
          <a:p>
            <a:pPr marL="12700">
              <a:spcBef>
                <a:spcPts val="100"/>
              </a:spcBef>
            </a:pPr>
            <a:r>
              <a:rPr lang="en-GB" sz="2400" spc="-20" dirty="0">
                <a:latin typeface="Calibri"/>
                <a:cs typeface="Calibri"/>
              </a:rPr>
              <a:t>These are some of the ways to deal with some of them</a:t>
            </a:r>
          </a:p>
          <a:p>
            <a:pPr marL="12700">
              <a:spcBef>
                <a:spcPts val="100"/>
              </a:spcBef>
            </a:pPr>
            <a:endParaRPr lang="en-GB" sz="2400" spc="-20" dirty="0">
              <a:latin typeface="Calibri"/>
              <a:cs typeface="Calibri"/>
            </a:endParaRPr>
          </a:p>
          <a:p>
            <a:pPr marL="12700">
              <a:spcBef>
                <a:spcPts val="100"/>
              </a:spcBef>
            </a:pPr>
            <a:r>
              <a:rPr lang="en-GB" sz="2400" spc="-20" dirty="0">
                <a:latin typeface="Calibri"/>
                <a:cs typeface="Calibri"/>
              </a:rPr>
              <a:t>There are alternative solutions to threats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748397BB-882C-3768-B12E-96F6836ADA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15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00"/>
    </mc:Choice>
    <mc:Fallback>
      <p:transition spd="slow" advTm="3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981200" y="3174763"/>
            <a:ext cx="4572000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HTML Escaping</a:t>
            </a:r>
            <a:endParaRPr lang="en-GB" sz="3200" dirty="0">
              <a:latin typeface="Calibri"/>
              <a:cs typeface="Calibri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7A99553-B87F-387C-D582-839A78FCDF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818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5"/>
    </mc:Choice>
    <mc:Fallback>
      <p:transition spd="slow" advTm="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HTML Escaping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7BFD7-12A7-F506-7D7D-5DEC1C9BA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4200"/>
            <a:ext cx="9144000" cy="1750374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A53BA6E3-CAF9-B69E-4CE6-09859D789EE1}"/>
              </a:ext>
            </a:extLst>
          </p:cNvPr>
          <p:cNvSpPr txBox="1"/>
          <p:nvPr/>
        </p:nvSpPr>
        <p:spPr>
          <a:xfrm>
            <a:off x="533400" y="1828800"/>
            <a:ext cx="85344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solidFill>
                  <a:srgbClr val="C00000"/>
                </a:solidFill>
                <a:latin typeface="Calibri"/>
                <a:cs typeface="Calibri"/>
              </a:rPr>
              <a:t>Warning if you try this yourself it will break your signup page as there is no default value for this column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DE1DC56-9D75-8BA0-7F1A-644A99ED8848}"/>
              </a:ext>
            </a:extLst>
          </p:cNvPr>
          <p:cNvSpPr txBox="1"/>
          <p:nvPr/>
        </p:nvSpPr>
        <p:spPr>
          <a:xfrm>
            <a:off x="381000" y="5105400"/>
            <a:ext cx="85344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solidFill>
                  <a:srgbClr val="C00000"/>
                </a:solidFill>
                <a:latin typeface="Calibri"/>
                <a:cs typeface="Calibri"/>
              </a:rPr>
              <a:t>To fix this either delete the column after testing or add location to your insertion of new users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FBDD2CD-2164-6079-5F60-3EAC80A96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420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39"/>
    </mc:Choice>
    <mc:Fallback>
      <p:transition spd="slow" advTm="44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647" x="152400" y="4241800"/>
          <p14:tracePt t="31652" x="209550" y="4216400"/>
          <p14:tracePt t="31663" x="254000" y="4203700"/>
          <p14:tracePt t="31672" x="292100" y="4191000"/>
          <p14:tracePt t="31693" x="355600" y="4184650"/>
          <p14:tracePt t="31707" x="425450" y="4178300"/>
          <p14:tracePt t="31728" x="603250" y="4178300"/>
          <p14:tracePt t="31742" x="660400" y="4171950"/>
          <p14:tracePt t="31755" x="762000" y="4146550"/>
          <p14:tracePt t="31777" x="838200" y="4127500"/>
          <p14:tracePt t="31791" x="844550" y="4127500"/>
          <p14:tracePt t="31841" x="850900" y="4127500"/>
          <p14:tracePt t="31855" x="857250" y="4127500"/>
          <p14:tracePt t="31863" x="869950" y="4127500"/>
          <p14:tracePt t="31868" x="882650" y="4140200"/>
          <p14:tracePt t="31879" x="914400" y="4159250"/>
          <p14:tracePt t="31895" x="965200" y="4191000"/>
          <p14:tracePt t="31908" x="977900" y="4197350"/>
          <p14:tracePt t="31922" x="990600" y="4216400"/>
          <p14:tracePt t="31943" x="1022350" y="4229100"/>
          <p14:tracePt t="31957" x="1035050" y="4241800"/>
          <p14:tracePt t="31978" x="1054100" y="4279900"/>
          <p14:tracePt t="31992" x="1054100" y="4305300"/>
          <p14:tracePt t="32007" x="1066800" y="4311650"/>
          <p14:tracePt t="32027" x="1047750" y="4318000"/>
          <p14:tracePt t="32041" x="1028700" y="4343400"/>
          <p14:tracePt t="32062" x="996950" y="4349750"/>
          <p14:tracePt t="32075" x="965200" y="4356100"/>
          <p14:tracePt t="32089" x="914400" y="4375150"/>
          <p14:tracePt t="32110" x="838200" y="4400550"/>
          <p14:tracePt t="32124" x="800100" y="4400550"/>
          <p14:tracePt t="32145" x="730250" y="4425950"/>
          <p14:tracePt t="32158" x="717550" y="4425950"/>
          <p14:tracePt t="32172" x="717550" y="4432300"/>
          <p14:tracePt t="32193" x="711200" y="4432300"/>
          <p14:tracePt t="32239" x="704850" y="4432300"/>
          <p14:tracePt t="32263" x="698500" y="4432300"/>
          <p14:tracePt t="32277" x="698500" y="4438650"/>
          <p14:tracePt t="32311" x="698500" y="4445000"/>
          <p14:tracePt t="32360" x="698500" y="4451350"/>
          <p14:tracePt t="32383" x="698500" y="4457700"/>
          <p14:tracePt t="32415" x="698500" y="4464050"/>
          <p14:tracePt t="32439" x="698500" y="4476750"/>
          <p14:tracePt t="32444" x="704850" y="4476750"/>
          <p14:tracePt t="32469" x="711200" y="4483100"/>
          <p14:tracePt t="33450" x="723900" y="4483100"/>
          <p14:tracePt t="33457" x="749300" y="4470400"/>
          <p14:tracePt t="33458" x="768350" y="4445000"/>
          <p14:tracePt t="33464" x="787400" y="4413250"/>
          <p14:tracePt t="33478" x="838200" y="4356100"/>
          <p14:tracePt t="33492" x="869950" y="4311650"/>
          <p14:tracePt t="33513" x="1003300" y="4159250"/>
          <p14:tracePt t="33527" x="1162050" y="4038600"/>
          <p14:tracePt t="33541" x="1250950" y="3981450"/>
          <p14:tracePt t="33561" x="1612900" y="3746500"/>
          <p14:tracePt t="33575" x="1885950" y="3575050"/>
          <p14:tracePt t="33596" x="2108200" y="3416300"/>
          <p14:tracePt t="33610" x="2260600" y="3321050"/>
          <p14:tracePt t="33624" x="2355850" y="3263900"/>
          <p14:tracePt t="33645" x="2419350" y="3244850"/>
          <p14:tracePt t="33658" x="2463800" y="3238500"/>
          <p14:tracePt t="33679" x="2501900" y="3238500"/>
          <p14:tracePt t="33693" x="2508250" y="3238500"/>
          <p14:tracePt t="33707" x="2527300" y="3238500"/>
          <p14:tracePt t="33728" x="2565400" y="3251200"/>
          <p14:tracePt t="33742" x="2565400" y="3270250"/>
          <p14:tracePt t="33763" x="2603500" y="3270250"/>
          <p14:tracePt t="33777" x="2622550" y="3270250"/>
          <p14:tracePt t="33791" x="2654300" y="3263900"/>
          <p14:tracePt t="33811" x="2698750" y="3263900"/>
          <p14:tracePt t="33825" x="2762250" y="3263900"/>
          <p14:tracePt t="33846" x="2844800" y="3263900"/>
          <p14:tracePt t="33860" x="2851150" y="3263900"/>
          <p14:tracePt t="33881" x="2863850" y="3270250"/>
          <p14:tracePt t="33895" x="2857500" y="3289300"/>
          <p14:tracePt t="33908" x="2844800" y="3295650"/>
          <p14:tracePt t="33929" x="2768600" y="3321050"/>
          <p14:tracePt t="33943" x="2724150" y="3321050"/>
          <p14:tracePt t="33965" x="2705100" y="3321050"/>
          <p14:tracePt t="33992" x="2705100" y="3308350"/>
          <p14:tracePt t="34013" x="2743200" y="3295650"/>
          <p14:tracePt t="34027" x="2762250" y="3289300"/>
          <p14:tracePt t="34041" x="2794000" y="3289300"/>
          <p14:tracePt t="34061" x="2825750" y="3289300"/>
          <p14:tracePt t="34079" x="2832100" y="3289300"/>
          <p14:tracePt t="34096" x="2844800" y="3295650"/>
          <p14:tracePt t="34110" x="2844800" y="3302000"/>
          <p14:tracePt t="34131" x="2844800" y="3308350"/>
          <p14:tracePt t="34145" x="2844800" y="3314700"/>
          <p14:tracePt t="34175" x="2844800" y="3321050"/>
          <p14:tracePt t="34200" x="2844800" y="3327400"/>
          <p14:tracePt t="34215" x="2851150" y="3327400"/>
          <p14:tracePt t="34222" x="2857500" y="3327400"/>
          <p14:tracePt t="34229" x="2863850" y="3327400"/>
          <p14:tracePt t="34247" x="2870200" y="3327400"/>
          <p14:tracePt t="35257" x="2863850" y="3327400"/>
          <p14:tracePt t="35263" x="2832100" y="3327400"/>
          <p14:tracePt t="35264" x="2800350" y="3340100"/>
          <p14:tracePt t="35276" x="2749550" y="3346450"/>
          <p14:tracePt t="35298" x="2565400" y="3397250"/>
          <p14:tracePt t="35311" x="2419350" y="3435350"/>
          <p14:tracePt t="35325" x="2343150" y="3460750"/>
          <p14:tracePt t="35346" x="2070100" y="3517900"/>
          <p14:tracePt t="35360" x="1771650" y="3562350"/>
          <p14:tracePt t="35382" x="1454150" y="3619500"/>
          <p14:tracePt t="35395" x="1193800" y="3695700"/>
          <p14:tracePt t="35416" x="933450" y="3752850"/>
          <p14:tracePt t="35429" x="863600" y="3765550"/>
          <p14:tracePt t="35443" x="749300" y="3790950"/>
          <p14:tracePt t="35464" x="736600" y="3797300"/>
          <p14:tracePt t="35478" x="742950" y="3797300"/>
          <p14:tracePt t="35499" x="787400" y="3810000"/>
          <p14:tracePt t="35513" x="831850" y="3810000"/>
          <p14:tracePt t="35527" x="857250" y="3810000"/>
          <p14:tracePt t="35548" x="914400" y="3810000"/>
          <p14:tracePt t="35561" x="927100" y="3822700"/>
          <p14:tracePt t="35582" x="857250" y="3848100"/>
          <p14:tracePt t="35596" x="844550" y="3854450"/>
          <p14:tracePt t="35610" x="774700" y="3873500"/>
          <p14:tracePt t="35631" x="635000" y="3905250"/>
          <p14:tracePt t="35645" x="615950" y="3911600"/>
          <p14:tracePt t="35665" x="609600" y="3911600"/>
          <p14:tracePt t="35719" x="622300" y="3911600"/>
          <p14:tracePt t="35725" x="635000" y="3911600"/>
          <p14:tracePt t="35735" x="654050" y="3911600"/>
          <p14:tracePt t="35742" x="679450" y="3911600"/>
          <p14:tracePt t="35749" x="692150" y="3911600"/>
          <p14:tracePt t="35762" x="723900" y="3911600"/>
          <p14:tracePt t="35776" x="755650" y="3911600"/>
          <p14:tracePt t="35797" x="819150" y="3911600"/>
          <p14:tracePt t="35811" x="838200" y="3911600"/>
          <p14:tracePt t="35832" x="844550" y="3917950"/>
          <p14:tracePt t="35846" x="850900" y="3930650"/>
          <p14:tracePt t="35860" x="850900" y="3937000"/>
          <p14:tracePt t="35881" x="882650" y="3981450"/>
          <p14:tracePt t="35895" x="889000" y="4006850"/>
          <p14:tracePt t="35915" x="901700" y="4044950"/>
          <p14:tracePt t="35929" x="901700" y="4070350"/>
          <p14:tracePt t="35943" x="901700" y="4108450"/>
          <p14:tracePt t="35964" x="869950" y="4197350"/>
          <p14:tracePt t="35978" x="857250" y="4210050"/>
          <p14:tracePt t="35999" x="812800" y="4254500"/>
          <p14:tracePt t="36013" x="755650" y="4286250"/>
          <p14:tracePt t="36026" x="742950" y="4305300"/>
          <p14:tracePt t="36047" x="692150" y="4330700"/>
          <p14:tracePt t="36061" x="647700" y="4349750"/>
          <p14:tracePt t="36082" x="596900" y="4362450"/>
          <p14:tracePt t="36096" x="527050" y="4368800"/>
          <p14:tracePt t="36110" x="476250" y="4387850"/>
          <p14:tracePt t="36131" x="431800" y="4400550"/>
          <p14:tracePt t="36145" x="400050" y="4406900"/>
          <p14:tracePt t="36165" x="381000" y="4406900"/>
          <p14:tracePt t="36179" x="368300" y="4406900"/>
          <p14:tracePt t="36199" x="355600" y="4406900"/>
          <p14:tracePt t="36214" x="355600" y="4400550"/>
          <p14:tracePt t="36228" x="342900" y="4381500"/>
          <p14:tracePt t="36249" x="342900" y="4356100"/>
          <p14:tracePt t="36263" x="342900" y="4343400"/>
          <p14:tracePt t="36277" x="342900" y="4330700"/>
          <p14:tracePt t="36297" x="368300" y="4318000"/>
          <p14:tracePt t="36311" x="406400" y="4318000"/>
          <p14:tracePt t="36332" x="419100" y="4318000"/>
          <p14:tracePt t="36346" x="431800" y="4318000"/>
          <p14:tracePt t="36360" x="438150" y="4318000"/>
          <p14:tracePt t="36383" x="444500" y="4318000"/>
          <p14:tracePt t="36394" x="438150" y="4318000"/>
          <p14:tracePt t="36416" x="374650" y="4343400"/>
          <p14:tracePt t="36429" x="336550" y="4343400"/>
          <p14:tracePt t="36443" x="279400" y="4343400"/>
          <p14:tracePt t="36464" x="184150" y="4337050"/>
          <p14:tracePt t="36478" x="171450" y="4330700"/>
          <p14:tracePt t="36499" x="171450" y="4324350"/>
          <p14:tracePt t="36513" x="171450" y="4311650"/>
          <p14:tracePt t="36527" x="190500" y="4286250"/>
          <p14:tracePt t="36547" x="228600" y="4273550"/>
          <p14:tracePt t="36561" x="273050" y="4273550"/>
          <p14:tracePt t="36582" x="279400" y="4273550"/>
          <p14:tracePt t="36599" x="292100" y="4273550"/>
          <p14:tracePt t="36613" x="292100" y="4279900"/>
          <p14:tracePt t="36631" x="292100" y="4286250"/>
          <p14:tracePt t="36645" x="273050" y="4286250"/>
          <p14:tracePt t="36671" x="266700" y="4286250"/>
          <p14:tracePt t="36719" x="260350" y="4286250"/>
          <p14:tracePt t="36727" x="254000" y="4286250"/>
          <p14:tracePt t="36733" x="254000" y="4279900"/>
          <p14:tracePt t="36743" x="260350" y="4273550"/>
          <p14:tracePt t="36750" x="273050" y="4273550"/>
          <p14:tracePt t="36763" x="273050" y="4267200"/>
          <p14:tracePt t="36777" x="279400" y="4267200"/>
          <p14:tracePt t="36797" x="279400" y="4260850"/>
          <p14:tracePt t="36849" x="279400" y="4254500"/>
          <p14:tracePt t="36871" x="273050" y="4254500"/>
          <p14:tracePt t="36872" x="266700" y="4248150"/>
          <p14:tracePt t="36887" x="254000" y="4241800"/>
          <p14:tracePt t="36895" x="247650" y="4241800"/>
          <p14:tracePt t="36901" x="241300" y="4235450"/>
          <p14:tracePt t="36915" x="234950" y="4235450"/>
          <p14:tracePt t="36929" x="203200" y="4222750"/>
          <p14:tracePt t="36950" x="177800" y="4216400"/>
          <p14:tracePt t="36973" x="196850" y="4203700"/>
          <p14:tracePt t="36983" x="209550" y="4203700"/>
          <p14:tracePt t="36999" x="260350" y="4203700"/>
          <p14:tracePt t="37013" x="292100" y="4203700"/>
          <p14:tracePt t="37033" x="361950" y="4203700"/>
          <p14:tracePt t="37048" x="374650" y="4203700"/>
          <p14:tracePt t="37061" x="381000" y="4203700"/>
          <p14:tracePt t="37082" x="387350" y="4203700"/>
          <p14:tracePt t="37103" x="387350" y="4210050"/>
          <p14:tracePt t="37117" x="368300" y="4216400"/>
          <p14:tracePt t="37131" x="342900" y="4216400"/>
          <p14:tracePt t="37145" x="317500" y="4222750"/>
          <p14:tracePt t="37165" x="304800" y="4235450"/>
          <p14:tracePt t="37207" x="317500" y="4235450"/>
          <p14:tracePt t="37222" x="323850" y="4229100"/>
          <p14:tracePt t="37231" x="349250" y="4229100"/>
          <p14:tracePt t="37236" x="361950" y="4229100"/>
          <p14:tracePt t="37254" x="374650" y="4229100"/>
          <p14:tracePt t="37263" x="387350" y="4229100"/>
          <p14:tracePt t="37283" x="400050" y="4235450"/>
          <p14:tracePt t="37297" x="400050" y="4241800"/>
          <p14:tracePt t="37311" x="400050" y="4248150"/>
          <p14:tracePt t="37332" x="381000" y="4260850"/>
          <p14:tracePt t="37346" x="374650" y="4260850"/>
          <p14:tracePt t="37367" x="368300" y="4267200"/>
          <p14:tracePt t="37399" x="374650" y="4267200"/>
          <p14:tracePt t="37415" x="381000" y="4267200"/>
          <p14:tracePt t="37423" x="393700" y="4267200"/>
          <p14:tracePt t="37429" x="406400" y="4267200"/>
          <p14:tracePt t="37450" x="431800" y="4267200"/>
          <p14:tracePt t="37464" x="444500" y="4260850"/>
          <p14:tracePt t="37478" x="450850" y="4260850"/>
          <p14:tracePt t="37682" x="457200" y="4260850"/>
          <p14:tracePt t="37705" x="463550" y="4254500"/>
          <p14:tracePt t="37711" x="469900" y="4254500"/>
          <p14:tracePt t="37727" x="476250" y="4254500"/>
          <p14:tracePt t="37735" x="488950" y="4254500"/>
          <p14:tracePt t="37741" x="495300" y="4254500"/>
          <p14:tracePt t="37751" x="501650" y="4254500"/>
          <p14:tracePt t="37763" x="514350" y="4254500"/>
          <p14:tracePt t="37783" x="533400" y="4254500"/>
          <p14:tracePt t="37797" x="533400" y="4248150"/>
          <p14:tracePt t="37811" x="552450" y="4248150"/>
          <p14:tracePt t="37832" x="565150" y="4248150"/>
          <p14:tracePt t="37846" x="577850" y="4248150"/>
          <p14:tracePt t="37867" x="590550" y="4248150"/>
          <p14:tracePt t="37881" x="603250" y="4254500"/>
          <p14:tracePt t="37895" x="628650" y="4260850"/>
          <p14:tracePt t="37915" x="641350" y="4267200"/>
          <p14:tracePt t="37929" x="666750" y="4267200"/>
          <p14:tracePt t="37951" x="692150" y="4286250"/>
          <p14:tracePt t="37964" x="704850" y="4286250"/>
          <p14:tracePt t="37978" x="711200" y="4298950"/>
          <p14:tracePt t="37999" x="723900" y="4298950"/>
          <p14:tracePt t="38013" x="736600" y="4311650"/>
          <p14:tracePt t="38033" x="774700" y="4311650"/>
          <p14:tracePt t="38047" x="819150" y="4311650"/>
          <p14:tracePt t="38061" x="838200" y="4311650"/>
          <p14:tracePt t="38082" x="908050" y="4311650"/>
          <p14:tracePt t="38096" x="971550" y="4311650"/>
          <p14:tracePt t="38117" x="1016000" y="4311650"/>
          <p14:tracePt t="38131" x="1111250" y="4311650"/>
          <p14:tracePt t="38144" x="1238250" y="4305300"/>
          <p14:tracePt t="38166" x="1384300" y="4273550"/>
          <p14:tracePt t="38179" x="1524000" y="4254500"/>
          <p14:tracePt t="38200" x="1689100" y="4222750"/>
          <p14:tracePt t="38214" x="1771650" y="4216400"/>
          <p14:tracePt t="38235" x="1816100" y="4210050"/>
          <p14:tracePt t="38249" x="1841500" y="4210050"/>
          <p14:tracePt t="38311" x="1835150" y="4210050"/>
          <p14:tracePt t="38316" x="1828800" y="4210050"/>
          <p14:tracePt t="38327" x="1822450" y="4210050"/>
          <p14:tracePt t="38335" x="1809750" y="4216400"/>
          <p14:tracePt t="38346" x="1797050" y="4216400"/>
          <p14:tracePt t="38367" x="1758950" y="4229100"/>
          <p14:tracePt t="38383" x="1752600" y="4229100"/>
          <p14:tracePt t="38401" x="1739900" y="4235450"/>
          <p14:tracePt t="38416" x="1733550" y="4235450"/>
          <p14:tracePt t="38429" x="1727200" y="4235450"/>
          <p14:tracePt t="38450" x="1714500" y="4235450"/>
          <p14:tracePt t="38464" x="1701800" y="4235450"/>
          <p14:tracePt t="38485" x="1663700" y="4235450"/>
          <p14:tracePt t="38499" x="1651000" y="4235450"/>
          <p14:tracePt t="38513" x="1631950" y="4229100"/>
          <p14:tracePt t="38617" x="1631950" y="4222750"/>
          <p14:tracePt t="38622" x="1638300" y="4222750"/>
          <p14:tracePt t="38639" x="1644650" y="4222750"/>
          <p14:tracePt t="38653" x="1657350" y="4222750"/>
          <p14:tracePt t="38677" x="1663700" y="4222750"/>
          <p14:tracePt t="38719" x="1670050" y="4222750"/>
          <p14:tracePt t="38735" x="1670050" y="4235450"/>
          <p14:tracePt t="38766" x="1663700" y="4235450"/>
          <p14:tracePt t="38783" x="1651000" y="4235450"/>
          <p14:tracePt t="38791" x="1638300" y="4235450"/>
          <p14:tracePt t="38797" x="1619250" y="4235450"/>
          <p14:tracePt t="38806" x="1606550" y="4235450"/>
          <p14:tracePt t="38818" x="1587500" y="4248150"/>
          <p14:tracePt t="38832" x="1568450" y="4248150"/>
          <p14:tracePt t="38846" x="1555750" y="4248150"/>
          <p14:tracePt t="38867" x="1549400" y="4241800"/>
          <p14:tracePt t="38880" x="1543050" y="4229100"/>
          <p14:tracePt t="38901" x="1543050" y="4222750"/>
          <p14:tracePt t="38915" x="1543050" y="4216400"/>
          <p14:tracePt t="38929" x="1543050" y="4210050"/>
          <p14:tracePt t="38951" x="1555750" y="4210050"/>
          <p14:tracePt t="38964" x="1574800" y="4210050"/>
          <p14:tracePt t="38986" x="1612900" y="4210050"/>
          <p14:tracePt t="38999" x="1625600" y="4210050"/>
          <p14:tracePt t="39047" x="1619250" y="4210050"/>
          <p14:tracePt t="39071" x="1606550" y="4210050"/>
          <p14:tracePt t="39079" x="1593850" y="4210050"/>
          <p14:tracePt t="39080" x="1581150" y="4203700"/>
          <p14:tracePt t="39095" x="1562100" y="4197350"/>
          <p14:tracePt t="39103" x="1549400" y="4191000"/>
          <p14:tracePt t="39117" x="1549400" y="4184650"/>
          <p14:tracePt t="39133" x="1549400" y="4178300"/>
          <p14:tracePt t="39151" x="1549400" y="4165600"/>
          <p14:tracePt t="39166" x="1562100" y="4165600"/>
          <p14:tracePt t="39179" x="1581150" y="4165600"/>
          <p14:tracePt t="39200" x="1606550" y="4165600"/>
          <p14:tracePt t="39214" x="1619250" y="4165600"/>
          <p14:tracePt t="39235" x="1625600" y="4165600"/>
          <p14:tracePt t="39252" x="1631950" y="4165600"/>
          <p14:tracePt t="39295" x="1638300" y="4171950"/>
          <p14:tracePt t="39301" x="1644650" y="4178300"/>
          <p14:tracePt t="39319" x="1657350" y="4178300"/>
          <p14:tracePt t="39325" x="1663700" y="4178300"/>
          <p14:tracePt t="39335" x="1676400" y="4178300"/>
          <p14:tracePt t="39346" x="1689100" y="4191000"/>
          <p14:tracePt t="39367" x="1714500" y="4216400"/>
          <p14:tracePt t="39381" x="1720850" y="4222750"/>
          <p14:tracePt t="39401" x="1727200" y="4222750"/>
          <p14:tracePt t="39416" x="1727200" y="4210050"/>
          <p14:tracePt t="39753" x="1752600" y="4210050"/>
          <p14:tracePt t="39769" x="1784350" y="4210050"/>
          <p14:tracePt t="39777" x="1822450" y="4210050"/>
          <p14:tracePt t="39778" x="1854200" y="4210050"/>
          <p14:tracePt t="39793" x="1879600" y="4210050"/>
          <p14:tracePt t="39801" x="1930400" y="4210050"/>
          <p14:tracePt t="39818" x="2076450" y="4210050"/>
          <p14:tracePt t="39832" x="2216150" y="4210050"/>
          <p14:tracePt t="39853" x="2368550" y="4210050"/>
          <p14:tracePt t="39867" x="2387600" y="4210050"/>
          <p14:tracePt t="39880" x="2419350" y="4210050"/>
          <p14:tracePt t="39901" x="2482850" y="4210050"/>
          <p14:tracePt t="39915" x="2514600" y="4210050"/>
          <p14:tracePt t="39936" x="2616200" y="4216400"/>
          <p14:tracePt t="39950" x="2635250" y="4222750"/>
          <p14:tracePt t="39964" x="2647950" y="4235450"/>
          <p14:tracePt t="39985" x="2660650" y="4235450"/>
          <p14:tracePt t="40045" x="2673350" y="4235450"/>
          <p14:tracePt t="40055" x="2673350" y="4241800"/>
          <p14:tracePt t="40064" x="2673350" y="4248150"/>
          <p14:tracePt t="40093" x="2667000" y="4254500"/>
          <p14:tracePt t="40109" x="2654300" y="4254500"/>
          <p14:tracePt t="40114" x="2641600" y="4254500"/>
          <p14:tracePt t="40127" x="2616200" y="4254500"/>
          <p14:tracePt t="40135" x="2597150" y="4254500"/>
          <p14:tracePt t="40151" x="2565400" y="4254500"/>
          <p14:tracePt t="40165" x="2546350" y="4254500"/>
          <p14:tracePt t="40186" x="2540000" y="4254500"/>
          <p14:tracePt t="40200" x="2540000" y="4248150"/>
          <p14:tracePt t="40214" x="2540000" y="4241800"/>
          <p14:tracePt t="40235" x="2540000" y="4235450"/>
          <p14:tracePt t="40249" x="2540000" y="4222750"/>
          <p14:tracePt t="40269" x="2540000" y="4216400"/>
          <p14:tracePt t="40283" x="2565400" y="4216400"/>
          <p14:tracePt t="40297" x="2603500" y="4216400"/>
          <p14:tracePt t="40318" x="2667000" y="4216400"/>
          <p14:tracePt t="40332" x="2673350" y="4216400"/>
          <p14:tracePt t="40353" x="2692400" y="4216400"/>
          <p14:tracePt t="40375" x="2692400" y="4222750"/>
          <p14:tracePt t="40423" x="2686050" y="4222750"/>
          <p14:tracePt t="40447" x="2673350" y="4222750"/>
          <p14:tracePt t="40453" x="2660650" y="4222750"/>
          <p14:tracePt t="40463" x="2647950" y="4216400"/>
          <p14:tracePt t="40501" x="2647950" y="4210050"/>
          <p14:tracePt t="40511" x="2647950" y="4203700"/>
          <p14:tracePt t="40525" x="2647950" y="4197350"/>
          <p14:tracePt t="40535" x="2660650" y="4191000"/>
          <p14:tracePt t="40542" x="2673350" y="4184650"/>
          <p14:tracePt t="40548" x="2686050" y="4178300"/>
          <p14:tracePt t="40568" x="2717800" y="4178300"/>
          <p14:tracePt t="40582" x="2768600" y="4178300"/>
          <p14:tracePt t="40603" x="2813050" y="4178300"/>
          <p14:tracePt t="40617" x="2851150" y="4178300"/>
          <p14:tracePt t="40630" x="2857500" y="4178300"/>
          <p14:tracePt t="40727" x="2851150" y="4178300"/>
          <p14:tracePt t="40735" x="2851150" y="4184650"/>
          <p14:tracePt t="40929" x="2857500" y="4184650"/>
          <p14:tracePt t="40949" x="2863850" y="4184650"/>
          <p14:tracePt t="40969" x="2870200" y="4184650"/>
          <p14:tracePt t="41414" x="2876550" y="4184650"/>
          <p14:tracePt t="41461" x="2882900" y="4184650"/>
          <p14:tracePt t="41471" x="2889250" y="4184650"/>
          <p14:tracePt t="41489" x="2901950" y="4184650"/>
          <p14:tracePt t="41828" x="2901950" y="4178300"/>
          <p14:tracePt t="41841" x="2901950" y="4165600"/>
          <p14:tracePt t="41847" x="2914650" y="4165600"/>
          <p14:tracePt t="41853" x="2927350" y="4165600"/>
          <p14:tracePt t="41867" x="2959100" y="4159250"/>
          <p14:tracePt t="41887" x="2984500" y="4152900"/>
          <p14:tracePt t="41959" x="2990850" y="4152900"/>
          <p14:tracePt t="41967" x="2997200" y="4152900"/>
          <p14:tracePt t="41973" x="3003550" y="4152900"/>
          <p14:tracePt t="42335" x="3016250" y="4165600"/>
          <p14:tracePt t="42351" x="3016250" y="4178300"/>
          <p14:tracePt t="42358" x="3016250" y="4184650"/>
          <p14:tracePt t="42360" x="3016250" y="4191000"/>
          <p14:tracePt t="42367" x="3016250" y="4197350"/>
          <p14:tracePt t="42387" x="3028950" y="4222750"/>
          <p14:tracePt t="42401" x="3060700" y="4241800"/>
          <p14:tracePt t="42415" x="3092450" y="4267200"/>
          <p14:tracePt t="42437" x="3155950" y="4279900"/>
          <p14:tracePt t="42450" x="3175000" y="4286250"/>
          <p14:tracePt t="42471" x="3232150" y="4298950"/>
          <p14:tracePt t="42485" x="3295650" y="4318000"/>
          <p14:tracePt t="42499" x="3321050" y="4318000"/>
          <p14:tracePt t="42519" x="3416300" y="4324350"/>
          <p14:tracePt t="42533" x="3467100" y="4324350"/>
          <p14:tracePt t="42554" x="3505200" y="4324350"/>
          <p14:tracePt t="42568" x="3530600" y="4324350"/>
          <p14:tracePt t="42589" x="3543300" y="4337050"/>
          <p14:tracePt t="42603" x="3556000" y="4337050"/>
          <p14:tracePt t="42621" x="3556000" y="4343400"/>
          <p14:tracePt t="42637" x="3556000" y="4349750"/>
          <p14:tracePt t="42652" x="3556000" y="4362450"/>
          <p14:tracePt t="42672" x="3556000" y="4381500"/>
          <p14:tracePt t="42700" x="3568700" y="4394200"/>
          <p14:tracePt t="42720" x="3587750" y="4413250"/>
          <p14:tracePt t="42735" x="3606800" y="4432300"/>
          <p14:tracePt t="42756" x="3619500" y="4445000"/>
          <p14:tracePt t="42769" x="3632200" y="4464050"/>
          <p14:tracePt t="42783" x="3644900" y="4476750"/>
          <p14:tracePt t="42804" x="3644900" y="4489450"/>
          <p14:tracePt t="42821" x="3644900" y="4495800"/>
          <p14:tracePt t="42855" x="3638550" y="4508500"/>
          <p14:tracePt t="42887" x="3613150" y="4514850"/>
          <p14:tracePt t="42892" x="3606800" y="4521200"/>
          <p14:tracePt t="42903" x="3587750" y="4521200"/>
          <p14:tracePt t="42910" x="3575050" y="4527550"/>
          <p14:tracePt t="42922" x="3543300" y="4533900"/>
          <p14:tracePt t="42936" x="3511550" y="4533900"/>
          <p14:tracePt t="42950" x="3486150" y="4533900"/>
          <p14:tracePt t="42970" x="3448050" y="4527550"/>
          <p14:tracePt t="42985" x="3422650" y="4527550"/>
          <p14:tracePt t="43006" x="3378200" y="4527550"/>
          <p14:tracePt t="43019" x="3232150" y="4533900"/>
          <p14:tracePt t="43033" x="2940050" y="4578350"/>
          <p14:tracePt t="43054" x="2413000" y="4699000"/>
          <p14:tracePt t="43068" x="2298700" y="4724400"/>
          <p14:tracePt t="43089" x="2089150" y="4775200"/>
          <p14:tracePt t="43103" x="2006600" y="4800600"/>
          <p14:tracePt t="43117" x="1981200" y="4800600"/>
          <p14:tracePt t="43138" x="1924050" y="4832350"/>
          <p14:tracePt t="43151" x="1873250" y="4851400"/>
          <p14:tracePt t="43173" x="1771650" y="4889500"/>
          <p14:tracePt t="43186" x="1752600" y="4895850"/>
          <p14:tracePt t="43200" x="1600200" y="4940300"/>
          <p14:tracePt t="43221" x="1536700" y="4959350"/>
          <p14:tracePt t="43235" x="1390650" y="4984750"/>
          <p14:tracePt t="43255" x="1149350" y="5029200"/>
          <p14:tracePt t="43269" x="1066800" y="5035550"/>
          <p14:tracePt t="43283" x="857250" y="5035550"/>
          <p14:tracePt t="43304" x="330200" y="49657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49424"/>
            <a:ext cx="43434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A Slight Tangent on Debugging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E65D2-4792-F280-8B4D-C4A67ADAB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8775"/>
            <a:ext cx="5819775" cy="1771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816BC3-203A-1D1C-8F9D-55468629B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525" y="3581400"/>
            <a:ext cx="6467475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ECCA58-A772-9350-6D02-D5D0E231E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34000"/>
            <a:ext cx="9144000" cy="131306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B766FEA-2B74-0799-3E23-A302D962E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770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62"/>
    </mc:Choice>
    <mc:Fallback>
      <p:transition spd="slow" advTm="76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682" x="400050" y="3644900"/>
          <p14:tracePt t="20692" x="596900" y="3657600"/>
          <p14:tracePt t="20700" x="787400" y="3657600"/>
          <p14:tracePt t="20714" x="939800" y="3657600"/>
          <p14:tracePt t="20735" x="1377950" y="3657600"/>
          <p14:tracePt t="20749" x="1612900" y="3644900"/>
          <p14:tracePt t="20763" x="1714500" y="3619500"/>
          <p14:tracePt t="20783" x="1962150" y="3562350"/>
          <p14:tracePt t="20797" x="2101850" y="3524250"/>
          <p14:tracePt t="20818" x="2222500" y="3492500"/>
          <p14:tracePt t="20832" x="2336800" y="3460750"/>
          <p14:tracePt t="20846" x="2438400" y="3454400"/>
          <p14:tracePt t="20867" x="2540000" y="3454400"/>
          <p14:tracePt t="20880" x="2616200" y="3454400"/>
          <p14:tracePt t="20902" x="2654300" y="3467100"/>
          <p14:tracePt t="20916" x="2660650" y="3467100"/>
          <p14:tracePt t="20929" x="2667000" y="3467100"/>
          <p14:tracePt t="21224" x="2660650" y="3473450"/>
          <p14:tracePt t="21230" x="2647950" y="3473450"/>
          <p14:tracePt t="21242" x="2622550" y="3473450"/>
          <p14:tracePt t="21248" x="2616200" y="3473450"/>
          <p14:tracePt t="21256" x="2590800" y="3473450"/>
          <p14:tracePt t="21268" x="2584450" y="3467100"/>
          <p14:tracePt t="21283" x="2546350" y="3460750"/>
          <p14:tracePt t="21297" x="2533650" y="3460750"/>
          <p14:tracePt t="21318" x="2476500" y="3460750"/>
          <p14:tracePt t="21332" x="2432050" y="3467100"/>
          <p14:tracePt t="21346" x="2432050" y="3486150"/>
          <p14:tracePt t="21737" x="2419350" y="3454400"/>
          <p14:tracePt t="21750" x="2406650" y="3441700"/>
          <p14:tracePt t="21755" x="2381250" y="3416300"/>
          <p14:tracePt t="21762" x="2349500" y="3346450"/>
          <p14:tracePt t="21772" x="2349500" y="3321050"/>
          <p14:tracePt t="21783" x="2330450" y="3308350"/>
          <p14:tracePt t="21797" x="2343150" y="3282950"/>
          <p14:tracePt t="21818" x="2355850" y="3263900"/>
          <p14:tracePt t="21832" x="2355850" y="3238500"/>
          <p14:tracePt t="21853" x="2355850" y="3200400"/>
          <p14:tracePt t="21868" x="2355850" y="3187700"/>
          <p14:tracePt t="21880" x="2343150" y="3168650"/>
          <p14:tracePt t="21901" x="2336800" y="3124200"/>
          <p14:tracePt t="21916" x="2343150" y="3105150"/>
          <p14:tracePt t="21936" x="2381250" y="3054350"/>
          <p14:tracePt t="21950" x="2419350" y="2990850"/>
          <p14:tracePt t="21964" x="2470150" y="2927350"/>
          <p14:tracePt t="21985" x="2559050" y="2851150"/>
          <p14:tracePt t="21999" x="2673350" y="2768600"/>
          <p14:tracePt t="22019" x="2730500" y="2724150"/>
          <p14:tracePt t="22033" x="2787650" y="2686050"/>
          <p14:tracePt t="22047" x="3003550" y="2533650"/>
          <p14:tracePt t="22068" x="3130550" y="2451100"/>
          <p14:tracePt t="22082" x="3155950" y="2432050"/>
          <p14:tracePt t="22103" x="3225800" y="2387600"/>
          <p14:tracePt t="22117" x="3251200" y="2368550"/>
          <p14:tracePt t="22130" x="3263900" y="2362200"/>
          <p14:tracePt t="22152" x="3270250" y="2343150"/>
          <p14:tracePt t="22165" x="3270250" y="2330450"/>
          <p14:tracePt t="22186" x="3270250" y="2305050"/>
          <p14:tracePt t="22200" x="3244850" y="2260600"/>
          <p14:tracePt t="22214" x="3194050" y="2209800"/>
          <p14:tracePt t="22235" x="3149600" y="2165350"/>
          <p14:tracePt t="22249" x="3136900" y="2159000"/>
          <p14:tracePt t="22269" x="3105150" y="2133600"/>
          <p14:tracePt t="22283" x="3079750" y="2127250"/>
          <p14:tracePt t="22297" x="3054350" y="2114550"/>
          <p14:tracePt t="22318" x="2971800" y="2108200"/>
          <p14:tracePt t="22332" x="2870200" y="2108200"/>
          <p14:tracePt t="22353" x="2749550" y="2120900"/>
          <p14:tracePt t="22367" x="2622550" y="2152650"/>
          <p14:tracePt t="22380" x="2501900" y="2184400"/>
          <p14:tracePt t="22401" x="2400300" y="2203450"/>
          <p14:tracePt t="22416" x="2311400" y="2228850"/>
          <p14:tracePt t="22436" x="2197100" y="2254250"/>
          <p14:tracePt t="22450" x="2165350" y="2254250"/>
          <p14:tracePt t="22464" x="2114550" y="2254250"/>
          <p14:tracePt t="22485" x="2063750" y="2254250"/>
          <p14:tracePt t="22499" x="2038350" y="2254250"/>
          <p14:tracePt t="22519" x="1962150" y="2241550"/>
          <p14:tracePt t="22533" x="1860550" y="2216150"/>
          <p14:tracePt t="22547" x="1809750" y="2197100"/>
          <p14:tracePt t="22568" x="1708150" y="2165350"/>
          <p14:tracePt t="22582" x="1695450" y="2152650"/>
          <p14:tracePt t="22603" x="1670050" y="2139950"/>
          <p14:tracePt t="22617" x="1657350" y="2139950"/>
          <p14:tracePt t="22630" x="1612900" y="2133600"/>
          <p14:tracePt t="22651" x="1562100" y="2120900"/>
          <p14:tracePt t="22665" x="1555750" y="2114550"/>
          <p14:tracePt t="22686" x="1549400" y="2114550"/>
          <p14:tracePt t="22708" x="1549400" y="2101850"/>
          <p14:tracePt t="22722" x="1549400" y="2089150"/>
          <p14:tracePt t="22735" x="1555750" y="2089150"/>
          <p14:tracePt t="22749" x="1562100" y="2082800"/>
          <p14:tracePt t="22769" x="1562100" y="2063750"/>
          <p14:tracePt t="22783" x="1574800" y="2063750"/>
          <p14:tracePt t="22797" x="1587500" y="2057400"/>
          <p14:tracePt t="22818" x="1593850" y="2057400"/>
          <p14:tracePt t="22832" x="1593850" y="2051050"/>
          <p14:tracePt t="22853" x="1606550" y="2044700"/>
          <p14:tracePt t="22867" x="1619250" y="2038350"/>
          <p14:tracePt t="22880" x="1625600" y="2032000"/>
          <p14:tracePt t="22901" x="1631950" y="2032000"/>
          <p14:tracePt t="22915" x="1631950" y="2025650"/>
          <p14:tracePt t="22948" x="1631950" y="2019300"/>
          <p14:tracePt t="23077" x="1625600" y="2012950"/>
          <p14:tracePt t="23092" x="1619250" y="2012950"/>
          <p14:tracePt t="23103" x="1612900" y="2012950"/>
          <p14:tracePt t="23116" x="1606550" y="2006600"/>
          <p14:tracePt t="23154" x="1593850" y="2006600"/>
          <p14:tracePt t="23172" x="1587500" y="2006600"/>
          <p14:tracePt t="23174" x="1581150" y="2006600"/>
          <p14:tracePt t="23188" x="1581150" y="1993900"/>
          <p14:tracePt t="23196" x="1574800" y="1993900"/>
          <p14:tracePt t="23227" x="1568450" y="1993900"/>
          <p14:tracePt t="23247" x="1568450" y="1987550"/>
          <p14:tracePt t="23252" x="1562100" y="1987550"/>
          <p14:tracePt t="23260" x="1555750" y="1987550"/>
          <p14:tracePt t="23269" x="1549400" y="1981200"/>
          <p14:tracePt t="23292" x="1536700" y="1981200"/>
          <p14:tracePt t="23316" x="1530350" y="1981200"/>
          <p14:tracePt t="23340" x="1524000" y="1981200"/>
          <p14:tracePt t="23389" x="1517650" y="1981200"/>
          <p14:tracePt t="23495" x="1517650" y="1974850"/>
          <p14:tracePt t="23504" x="1511300" y="1974850"/>
          <p14:tracePt t="23564" x="1504950" y="1974850"/>
          <p14:tracePt t="23588" x="1498600" y="1974850"/>
          <p14:tracePt t="23620" x="1498600" y="1968500"/>
          <p14:tracePt t="23644" x="1498600" y="1962150"/>
          <p14:tracePt t="23660" x="1492250" y="1955800"/>
          <p14:tracePt t="23684" x="1479550" y="1955800"/>
          <p14:tracePt t="23692" x="1466850" y="1949450"/>
          <p14:tracePt t="23716" x="1460500" y="1949450"/>
          <p14:tracePt t="23722" x="1454150" y="1949450"/>
          <p14:tracePt t="23732" x="1447800" y="1943100"/>
          <p14:tracePt t="23781" x="1447800" y="1936750"/>
          <p14:tracePt t="23788" x="1441450" y="1936750"/>
          <p14:tracePt t="23812" x="1435100" y="1930400"/>
          <p14:tracePt t="23935" x="1435100" y="1924050"/>
          <p14:tracePt t="24247" x="1435100" y="1917700"/>
          <p14:tracePt t="24272" x="1441450" y="1917700"/>
          <p14:tracePt t="24317" x="1447800" y="1917700"/>
          <p14:tracePt t="24389" x="1454150" y="1917700"/>
          <p14:tracePt t="24428" x="1460500" y="1917700"/>
          <p14:tracePt t="24486" x="1473200" y="1917700"/>
          <p14:tracePt t="24538" x="1485900" y="1917700"/>
          <p14:tracePt t="24562" x="1485900" y="1924050"/>
          <p14:tracePt t="24580" x="1485900" y="1930400"/>
          <p14:tracePt t="24602" x="1492250" y="1930400"/>
          <p14:tracePt t="24634" x="1498600" y="1930400"/>
          <p14:tracePt t="24652" x="1504950" y="1930400"/>
          <p14:tracePt t="24658" x="1511300" y="1930400"/>
          <p14:tracePt t="24676" x="1517650" y="1930400"/>
          <p14:tracePt t="24692" x="1524000" y="1930400"/>
          <p14:tracePt t="24700" x="1530350" y="1936750"/>
          <p14:tracePt t="24716" x="1543050" y="1936750"/>
          <p14:tracePt t="24725" x="1555750" y="1936750"/>
          <p14:tracePt t="24735" x="1568450" y="1936750"/>
          <p14:tracePt t="24755" x="1606550" y="1936750"/>
          <p14:tracePt t="24769" x="1619250" y="1936750"/>
          <p14:tracePt t="24783" x="1657350" y="1936750"/>
          <p14:tracePt t="24804" x="1733550" y="1936750"/>
          <p14:tracePt t="24818" x="1746250" y="1936750"/>
          <p14:tracePt t="24839" x="1854200" y="1936750"/>
          <p14:tracePt t="24853" x="1924050" y="1936750"/>
          <p14:tracePt t="24866" x="1949450" y="1936750"/>
          <p14:tracePt t="24887" x="2025650" y="1936750"/>
          <p14:tracePt t="24901" x="2076450" y="1936750"/>
          <p14:tracePt t="24923" x="2165350" y="1936750"/>
          <p14:tracePt t="24936" x="2203450" y="1936750"/>
          <p14:tracePt t="24950" x="2247900" y="1936750"/>
          <p14:tracePt t="24971" x="2317750" y="1936750"/>
          <p14:tracePt t="24984" x="2330450" y="1936750"/>
          <p14:tracePt t="25028" x="2324100" y="1936750"/>
          <p14:tracePt t="25052" x="2311400" y="1930400"/>
          <p14:tracePt t="25060" x="2298700" y="1930400"/>
          <p14:tracePt t="25066" x="2279650" y="1930400"/>
          <p14:tracePt t="25076" x="2266950" y="1930400"/>
          <p14:tracePt t="25089" x="2254250" y="1930400"/>
          <p14:tracePt t="25103" x="2197100" y="1924050"/>
          <p14:tracePt t="25116" x="2146300" y="1924050"/>
          <p14:tracePt t="25137" x="2133600" y="1924050"/>
          <p14:tracePt t="25180" x="2139950" y="1924050"/>
          <p14:tracePt t="25196" x="2159000" y="1924050"/>
          <p14:tracePt t="25204" x="2190750" y="1924050"/>
          <p14:tracePt t="25210" x="2228850" y="1924050"/>
          <p14:tracePt t="25220" x="2247900" y="1924050"/>
          <p14:tracePt t="25235" x="2298700" y="1924050"/>
          <p14:tracePt t="25255" x="2355850" y="1924050"/>
          <p14:tracePt t="25269" x="2381250" y="1924050"/>
          <p14:tracePt t="25283" x="2393950" y="1924050"/>
          <p14:tracePt t="25306" x="2406650" y="1924050"/>
          <p14:tracePt t="25318" x="2419350" y="1930400"/>
          <p14:tracePt t="25339" x="2476500" y="1936750"/>
          <p14:tracePt t="25353" x="2527300" y="1936750"/>
          <p14:tracePt t="25366" x="2552700" y="1936750"/>
          <p14:tracePt t="25388" x="2647950" y="1936750"/>
          <p14:tracePt t="25401" x="2686050" y="1936750"/>
          <p14:tracePt t="25423" x="2794000" y="1936750"/>
          <p14:tracePt t="25436" x="2908300" y="1936750"/>
          <p14:tracePt t="25450" x="3035300" y="1936750"/>
          <p14:tracePt t="25471" x="3162300" y="1936750"/>
          <p14:tracePt t="25485" x="3251200" y="1936750"/>
          <p14:tracePt t="25505" x="3289300" y="1936750"/>
          <p14:tracePt t="25519" x="3295650" y="1936750"/>
          <p14:tracePt t="25533" x="3314700" y="1936750"/>
          <p14:tracePt t="25554" x="3321050" y="1936750"/>
          <p14:tracePt t="25568" x="3365500" y="1949450"/>
          <p14:tracePt t="25589" x="3422650" y="1949450"/>
          <p14:tracePt t="25603" x="3435350" y="1949450"/>
          <p14:tracePt t="25617" x="3460750" y="1949450"/>
          <p14:tracePt t="25637" x="3517900" y="1949450"/>
          <p14:tracePt t="25651" x="3530600" y="1949450"/>
          <p14:tracePt t="25672" x="3594100" y="1949450"/>
          <p14:tracePt t="25686" x="3632200" y="1936750"/>
          <p14:tracePt t="25700" x="3657600" y="1936750"/>
          <p14:tracePt t="25721" x="3663950" y="1936750"/>
          <p14:tracePt t="25977" x="3657600" y="1924050"/>
          <p14:tracePt t="25988" x="3651250" y="1924050"/>
          <p14:tracePt t="25999" x="3613150" y="1924050"/>
          <p14:tracePt t="26005" x="3606800" y="1924050"/>
          <p14:tracePt t="26012" x="3587750" y="1924050"/>
          <p14:tracePt t="26019" x="3556000" y="1924050"/>
          <p14:tracePt t="26040" x="3511550" y="1936750"/>
          <p14:tracePt t="26054" x="3467100" y="1949450"/>
          <p14:tracePt t="26068" x="3416300" y="1962150"/>
          <p14:tracePt t="26089" x="3359150" y="1981200"/>
          <p14:tracePt t="26103" x="3314700" y="1987550"/>
          <p14:tracePt t="26123" x="3162300" y="2032000"/>
          <p14:tracePt t="26137" x="3111500" y="2044700"/>
          <p14:tracePt t="26151" x="2997200" y="2076450"/>
          <p14:tracePt t="26172" x="2743200" y="2152650"/>
          <p14:tracePt t="26186" x="2660650" y="2171700"/>
          <p14:tracePt t="26207" x="2438400" y="2241550"/>
          <p14:tracePt t="26221" x="2343150" y="2266950"/>
          <p14:tracePt t="26234" x="2292350" y="2279650"/>
          <p14:tracePt t="26255" x="2152650" y="2317750"/>
          <p14:tracePt t="26269" x="2070100" y="2330450"/>
          <p14:tracePt t="26292" x="2006600" y="2330450"/>
          <p14:tracePt t="26304" x="1987550" y="2330450"/>
          <p14:tracePt t="26318" x="1962150" y="2324100"/>
          <p14:tracePt t="26339" x="1943100" y="2292350"/>
          <p14:tracePt t="26353" x="1924050" y="2279650"/>
          <p14:tracePt t="26373" x="1879600" y="2247900"/>
          <p14:tracePt t="26387" x="1835150" y="2228850"/>
          <p14:tracePt t="26401" x="1822450" y="2222500"/>
          <p14:tracePt t="26422" x="1809750" y="2190750"/>
          <p14:tracePt t="26436" x="1784350" y="2178050"/>
          <p14:tracePt t="26457" x="1758950" y="2146300"/>
          <p14:tracePt t="26471" x="1746250" y="2139950"/>
          <p14:tracePt t="26484" x="1727200" y="2108200"/>
          <p14:tracePt t="26505" x="1720850" y="2101850"/>
          <p14:tracePt t="26519" x="1695450" y="2082800"/>
          <p14:tracePt t="26540" x="1657350" y="2044700"/>
          <p14:tracePt t="26554" x="1625600" y="2038350"/>
          <p14:tracePt t="26568" x="1625600" y="2032000"/>
          <p14:tracePt t="26589" x="1568450" y="2025650"/>
          <p14:tracePt t="26603" x="1536700" y="2025650"/>
          <p14:tracePt t="26623" x="1504950" y="2025650"/>
          <p14:tracePt t="26637" x="1485900" y="2019300"/>
          <p14:tracePt t="26651" x="1466850" y="2012950"/>
          <p14:tracePt t="26672" x="1460500" y="2012950"/>
          <p14:tracePt t="26686" x="1454150" y="2006600"/>
          <p14:tracePt t="26707" x="1454150" y="1993900"/>
          <p14:tracePt t="26721" x="1435100" y="1993900"/>
          <p14:tracePt t="26734" x="1428750" y="1993900"/>
          <p14:tracePt t="26755" x="1416050" y="1987550"/>
          <p14:tracePt t="26769" x="1409700" y="1974850"/>
          <p14:tracePt t="26790" x="1397000" y="1962150"/>
          <p14:tracePt t="26804" x="1384300" y="1955800"/>
          <p14:tracePt t="26818" x="1384300" y="1949450"/>
          <p14:tracePt t="26979" x="1384300" y="1943100"/>
          <p14:tracePt t="26992" x="1384300" y="1936750"/>
          <p14:tracePt t="27110" x="1384300" y="1943100"/>
          <p14:tracePt t="27116" x="1384300" y="1949450"/>
          <p14:tracePt t="27144" x="1384300" y="1955800"/>
          <p14:tracePt t="27162" x="1371600" y="1955800"/>
          <p14:tracePt t="27180" x="1365250" y="1955800"/>
          <p14:tracePt t="27182" x="1346200" y="1955800"/>
          <p14:tracePt t="27204" x="1339850" y="1949450"/>
          <p14:tracePt t="27210" x="1320800" y="1943100"/>
          <p14:tracePt t="27221" x="1320800" y="1936750"/>
          <p14:tracePt t="27234" x="1308100" y="1924050"/>
          <p14:tracePt t="27255" x="1301750" y="1911350"/>
          <p14:tracePt t="27269" x="1301750" y="1898650"/>
          <p14:tracePt t="27290" x="1308100" y="1885950"/>
          <p14:tracePt t="27304" x="1314450" y="1873250"/>
          <p14:tracePt t="27318" x="1333500" y="1873250"/>
          <p14:tracePt t="27339" x="1352550" y="1873250"/>
          <p14:tracePt t="27353" x="1365250" y="1873250"/>
          <p14:tracePt t="27373" x="1377950" y="1879600"/>
          <p14:tracePt t="27387" x="1377950" y="1885950"/>
          <p14:tracePt t="27408" x="1384300" y="1905000"/>
          <p14:tracePt t="27422" x="1384300" y="1911350"/>
          <p14:tracePt t="27450" x="1371600" y="1911350"/>
          <p14:tracePt t="27468" x="1358900" y="1911350"/>
          <p14:tracePt t="27484" x="1346200" y="1911350"/>
          <p14:tracePt t="27498" x="1339850" y="1911350"/>
          <p14:tracePt t="27509" x="1333500" y="1911350"/>
          <p14:tracePt t="27522" x="1327150" y="1911350"/>
          <p14:tracePt t="27604" x="1333500" y="1905000"/>
          <p14:tracePt t="27612" x="1339850" y="1905000"/>
          <p14:tracePt t="27618" x="1346200" y="1905000"/>
          <p14:tracePt t="27628" x="1352550" y="1905000"/>
          <p14:tracePt t="27638" x="1365250" y="1905000"/>
          <p14:tracePt t="27658" x="1371600" y="1905000"/>
          <p14:tracePt t="27684" x="1371600" y="1911350"/>
          <p14:tracePt t="27772" x="1371600" y="1905000"/>
          <p14:tracePt t="27780" x="1371600" y="1898650"/>
          <p14:tracePt t="27782" x="1371600" y="1892300"/>
          <p14:tracePt t="27796" x="1371600" y="1879600"/>
          <p14:tracePt t="27804" x="1371600" y="1873250"/>
          <p14:tracePt t="27825" x="1384300" y="1860550"/>
          <p14:tracePt t="27839" x="1409700" y="1847850"/>
          <p14:tracePt t="27852" x="1422400" y="1847850"/>
          <p14:tracePt t="27874" x="1441450" y="1835150"/>
          <p14:tracePt t="27887" x="1454150" y="1835150"/>
          <p14:tracePt t="27924" x="1454150" y="1841500"/>
          <p14:tracePt t="28182" x="1454150" y="1847850"/>
          <p14:tracePt t="28949" x="1447800" y="1854200"/>
          <p14:tracePt t="28956" x="1447800" y="1860550"/>
          <p14:tracePt t="28970" x="1441450" y="1860550"/>
          <p14:tracePt t="28977" x="1422400" y="1873250"/>
          <p14:tracePt t="28991" x="1409700" y="1885950"/>
          <p14:tracePt t="29005" x="1397000" y="1892300"/>
          <p14:tracePt t="29026" x="1377950" y="1905000"/>
          <p14:tracePt t="29040" x="1365250" y="1911350"/>
          <p14:tracePt t="29054" x="1352550" y="1930400"/>
          <p14:tracePt t="29075" x="1339850" y="1936750"/>
          <p14:tracePt t="29089" x="1327150" y="1949450"/>
          <p14:tracePt t="29110" x="1301750" y="1981200"/>
          <p14:tracePt t="29124" x="1301750" y="2012950"/>
          <p14:tracePt t="29137" x="1289050" y="2019300"/>
          <p14:tracePt t="29158" x="1289050" y="2051050"/>
          <p14:tracePt t="29173" x="1289050" y="2070100"/>
          <p14:tracePt t="29193" x="1295400" y="2101850"/>
          <p14:tracePt t="29207" x="1308100" y="2101850"/>
          <p14:tracePt t="29220" x="1320800" y="2120900"/>
          <p14:tracePt t="29241" x="1339850" y="2133600"/>
          <p14:tracePt t="29255" x="1358900" y="2133600"/>
          <p14:tracePt t="29276" x="1397000" y="2133600"/>
          <p14:tracePt t="29290" x="1409700" y="2133600"/>
          <p14:tracePt t="29304" x="1435100" y="2133600"/>
          <p14:tracePt t="29325" x="1460500" y="2133600"/>
          <p14:tracePt t="29339" x="1479550" y="2127250"/>
          <p14:tracePt t="29360" x="1485900" y="2127250"/>
          <p14:tracePt t="30380" x="1504950" y="2127250"/>
          <p14:tracePt t="30382" x="1517650" y="2120900"/>
          <p14:tracePt t="30408" x="1606550" y="2108200"/>
          <p14:tracePt t="30415" x="1619250" y="2108200"/>
          <p14:tracePt t="30422" x="1631950" y="2108200"/>
          <p14:tracePt t="30443" x="1663700" y="2108200"/>
          <p14:tracePt t="30456" x="1714500" y="2108200"/>
          <p14:tracePt t="30477" x="1816100" y="2108200"/>
          <p14:tracePt t="30491" x="1873250" y="2108200"/>
          <p14:tracePt t="30505" x="2025650" y="2108200"/>
          <p14:tracePt t="30526" x="2616200" y="2108200"/>
          <p14:tracePt t="30540" x="2755900" y="2108200"/>
          <p14:tracePt t="30561" x="3048000" y="2108200"/>
          <p14:tracePt t="30574" x="3365500" y="2095500"/>
          <p14:tracePt t="30588" x="3644900" y="2095500"/>
          <p14:tracePt t="30609" x="3841750" y="2095500"/>
          <p14:tracePt t="30623" x="3981450" y="2095500"/>
          <p14:tracePt t="30644" x="4184650" y="2095500"/>
          <p14:tracePt t="30658" x="4235450" y="2095500"/>
          <p14:tracePt t="30672" x="4311650" y="2095500"/>
          <p14:tracePt t="30693" x="4349750" y="2095500"/>
          <p14:tracePt t="30707" x="4362450" y="2095500"/>
          <p14:tracePt t="30764" x="4356100" y="2095500"/>
          <p14:tracePt t="30778" x="4343400" y="2101850"/>
          <p14:tracePt t="30786" x="4311650" y="2101850"/>
          <p14:tracePt t="30792" x="4292600" y="2108200"/>
          <p14:tracePt t="30802" x="4248150" y="2120900"/>
          <p14:tracePt t="30812" x="4197350" y="2133600"/>
          <p14:tracePt t="30825" x="4146550" y="2139950"/>
          <p14:tracePt t="30838" x="4032250" y="2146300"/>
          <p14:tracePt t="30859" x="3937000" y="2159000"/>
          <p14:tracePt t="30873" x="3854450" y="2178050"/>
          <p14:tracePt t="30894" x="3829050" y="2178050"/>
          <p14:tracePt t="30908" x="3816350" y="2178050"/>
          <p14:tracePt t="30932" x="3822700" y="2178050"/>
          <p14:tracePt t="30943" x="3835400" y="2178050"/>
          <p14:tracePt t="30956" x="3873500" y="2178050"/>
          <p14:tracePt t="30978" x="3930650" y="2178050"/>
          <p14:tracePt t="30991" x="4019550" y="2178050"/>
          <p14:tracePt t="31005" x="4076700" y="2178050"/>
          <p14:tracePt t="31026" x="4114800" y="2178050"/>
          <p14:tracePt t="31052" x="4108450" y="2184400"/>
          <p14:tracePt t="31068" x="4095750" y="2184400"/>
          <p14:tracePt t="31076" x="4076700" y="2184400"/>
          <p14:tracePt t="31088" x="4051300" y="2197100"/>
          <p14:tracePt t="31110" x="3968750" y="2209800"/>
          <p14:tracePt t="31123" x="3949700" y="2222500"/>
          <p14:tracePt t="31144" x="3879850" y="2228850"/>
          <p14:tracePt t="31158" x="3835400" y="2228850"/>
          <p14:tracePt t="31172" x="3771900" y="2241550"/>
          <p14:tracePt t="31193" x="3721100" y="2241550"/>
          <p14:tracePt t="31207" x="3644900" y="2241550"/>
          <p14:tracePt t="31227" x="3524250" y="2241550"/>
          <p14:tracePt t="31241" x="3486150" y="2241550"/>
          <p14:tracePt t="31255" x="3409950" y="2241550"/>
          <p14:tracePt t="31276" x="3276600" y="2241550"/>
          <p14:tracePt t="31290" x="3225800" y="2241550"/>
          <p14:tracePt t="31311" x="3035300" y="2241550"/>
          <p14:tracePt t="31325" x="2901950" y="2241550"/>
          <p14:tracePt t="31339" x="2781300" y="2241550"/>
          <p14:tracePt t="31359" x="2679700" y="2241550"/>
          <p14:tracePt t="31373" x="2565400" y="2241550"/>
          <p14:tracePt t="31394" x="2368550" y="2241550"/>
          <p14:tracePt t="31409" x="2292350" y="2241550"/>
          <p14:tracePt t="31422" x="2120900" y="2241550"/>
          <p14:tracePt t="31443" x="1860550" y="2241550"/>
          <p14:tracePt t="31457" x="1797050" y="2241550"/>
          <p14:tracePt t="31477" x="1651000" y="2241550"/>
          <p14:tracePt t="31491" x="1612900" y="2241550"/>
          <p14:tracePt t="31512" x="1593850" y="2235200"/>
          <p14:tracePt t="31526" x="1587500" y="2235200"/>
          <p14:tracePt t="31621" x="1600200" y="2228850"/>
          <p14:tracePt t="31622" x="1612900" y="2228850"/>
          <p14:tracePt t="31630" x="1625600" y="2228850"/>
          <p14:tracePt t="31644" x="1676400" y="2228850"/>
          <p14:tracePt t="31658" x="1720850" y="2222500"/>
          <p14:tracePt t="31679" x="1752600" y="2216150"/>
          <p14:tracePt t="31693" x="1758950" y="2216150"/>
          <p14:tracePt t="31756" x="1746250" y="2216150"/>
          <p14:tracePt t="31764" x="1739900" y="2216150"/>
          <p14:tracePt t="31770" x="1727200" y="2216150"/>
          <p14:tracePt t="31780" x="1720850" y="2216150"/>
          <p14:tracePt t="31790" x="1727200" y="2209800"/>
          <p14:tracePt t="31853" x="1733550" y="2209800"/>
          <p14:tracePt t="31860" x="1739900" y="2209800"/>
          <p14:tracePt t="31877" x="1758950" y="2203450"/>
          <p14:tracePt t="31884" x="1771650" y="2203450"/>
          <p14:tracePt t="31894" x="1790700" y="2203450"/>
          <p14:tracePt t="31908" x="1847850" y="2203450"/>
          <p14:tracePt t="31931" x="1892300" y="2203450"/>
          <p14:tracePt t="31943" x="1943100" y="2203450"/>
          <p14:tracePt t="31957" x="1981200" y="2203450"/>
          <p14:tracePt t="31977" x="2019300" y="2203450"/>
          <p14:tracePt t="31991" x="2044700" y="2203450"/>
          <p14:tracePt t="32012" x="2057400" y="2203450"/>
          <p14:tracePt t="32050" x="2051050" y="2203450"/>
          <p14:tracePt t="32056" x="2038350" y="2203450"/>
          <p14:tracePt t="32066" x="2025650" y="2203450"/>
          <p14:tracePt t="32075" x="2000250" y="2203450"/>
          <p14:tracePt t="32096" x="1949450" y="2203450"/>
          <p14:tracePt t="32110" x="1885950" y="2203450"/>
          <p14:tracePt t="32123" x="1873250" y="2203450"/>
          <p14:tracePt t="32144" x="1860550" y="2190750"/>
          <p14:tracePt t="32172" x="1866900" y="2190750"/>
          <p14:tracePt t="32188" x="1885950" y="2190750"/>
          <p14:tracePt t="32196" x="1911350" y="2190750"/>
          <p14:tracePt t="32206" x="1943100" y="2190750"/>
          <p14:tracePt t="32227" x="2012950" y="2190750"/>
          <p14:tracePt t="32241" x="2038350" y="2190750"/>
          <p14:tracePt t="32262" x="2095500" y="2190750"/>
          <p14:tracePt t="32340" x="2108200" y="2190750"/>
          <p14:tracePt t="32346" x="2139950" y="2190750"/>
          <p14:tracePt t="32356" x="2152650" y="2190750"/>
          <p14:tracePt t="32364" x="2171700" y="2203450"/>
          <p14:tracePt t="32373" x="2203450" y="2203450"/>
          <p14:tracePt t="32394" x="2317750" y="2203450"/>
          <p14:tracePt t="32408" x="2374900" y="2203450"/>
          <p14:tracePt t="32430" x="2603500" y="2203450"/>
          <p14:tracePt t="32443" x="2736850" y="2203450"/>
          <p14:tracePt t="32457" x="2806700" y="2203450"/>
          <p14:tracePt t="32477" x="3035300" y="2203450"/>
          <p14:tracePt t="32491" x="3168650" y="2203450"/>
          <p14:tracePt t="32512" x="3276600" y="2203450"/>
          <p14:tracePt t="32526" x="3371850" y="2203450"/>
          <p14:tracePt t="32540" x="3486150" y="2203450"/>
          <p14:tracePt t="32561" x="3638550" y="2197100"/>
          <p14:tracePt t="32575" x="3683000" y="2190750"/>
          <p14:tracePt t="32596" x="3733800" y="2178050"/>
          <p14:tracePt t="32701" x="3727450" y="2178050"/>
          <p14:tracePt t="32724" x="3721100" y="2178050"/>
          <p14:tracePt t="32740" x="3714750" y="2178050"/>
          <p14:tracePt t="32754" x="3708400" y="2178050"/>
          <p14:tracePt t="32859" x="3708400" y="2184400"/>
          <p14:tracePt t="32868" x="3708400" y="2190750"/>
          <p14:tracePt t="32890" x="3721100" y="2190750"/>
          <p14:tracePt t="32892" x="3727450" y="2197100"/>
          <p14:tracePt t="32906" x="3733800" y="2197100"/>
          <p14:tracePt t="32916" x="3746500" y="2197100"/>
          <p14:tracePt t="32929" x="3752850" y="2203450"/>
          <p14:tracePt t="32943" x="3765550" y="2209800"/>
          <p14:tracePt t="32956" x="3771900" y="2222500"/>
          <p14:tracePt t="32978" x="3771900" y="2228850"/>
          <p14:tracePt t="32991" x="3765550" y="2241550"/>
          <p14:tracePt t="33012" x="3740150" y="2254250"/>
          <p14:tracePt t="33026" x="3733800" y="2254250"/>
          <p14:tracePt t="33047" x="3721100" y="2254250"/>
          <p14:tracePt t="33061" x="3714750" y="2254250"/>
          <p14:tracePt t="33076" x="3708400" y="2254250"/>
          <p14:tracePt t="33095" x="3695700" y="2254250"/>
          <p14:tracePt t="33109" x="3689350" y="2247900"/>
          <p14:tracePt t="33124" x="3683000" y="2241550"/>
          <p14:tracePt t="33144" x="3683000" y="2235200"/>
          <p14:tracePt t="33158" x="3683000" y="2228850"/>
          <p14:tracePt t="33179" x="3689350" y="2216150"/>
          <p14:tracePt t="33194" x="3702050" y="2203450"/>
          <p14:tracePt t="33214" x="3708400" y="2197100"/>
          <p14:tracePt t="33228" x="3721100" y="2190750"/>
          <p14:tracePt t="33241" x="3727450" y="2190750"/>
          <p14:tracePt t="33262" x="3746500" y="2178050"/>
          <p14:tracePt t="33276" x="3759200" y="2178050"/>
          <p14:tracePt t="33495" x="3765550" y="2178050"/>
          <p14:tracePt t="33509" x="3771900" y="2178050"/>
          <p14:tracePt t="33522" x="3784600" y="2178050"/>
          <p14:tracePt t="33735" x="3790950" y="2178050"/>
          <p14:tracePt t="33748" x="3797300" y="2178050"/>
          <p14:tracePt t="33756" x="3803650" y="2178050"/>
          <p14:tracePt t="33770" x="3810000" y="2178050"/>
          <p14:tracePt t="33776" x="3816350" y="2178050"/>
          <p14:tracePt t="33786" x="3829050" y="2178050"/>
          <p14:tracePt t="33804" x="3835400" y="2178050"/>
          <p14:tracePt t="33820" x="3841750" y="2178050"/>
          <p14:tracePt t="33829" x="3848100" y="2171700"/>
          <p14:tracePt t="33845" x="3854450" y="2171700"/>
          <p14:tracePt t="33859" x="3873500" y="2171700"/>
          <p14:tracePt t="33880" x="3886200" y="2178050"/>
          <p14:tracePt t="33894" x="3905250" y="2184400"/>
          <p14:tracePt t="33908" x="3917950" y="2184400"/>
          <p14:tracePt t="33929" x="3943350" y="2184400"/>
          <p14:tracePt t="33943" x="3962400" y="2184400"/>
          <p14:tracePt t="33964" x="3994150" y="2190750"/>
          <p14:tracePt t="33978" x="4013200" y="2190750"/>
          <p14:tracePt t="33991" x="4032250" y="2190750"/>
          <p14:tracePt t="34012" x="4064000" y="2190750"/>
          <p14:tracePt t="34060" x="4070350" y="2190750"/>
          <p14:tracePt t="34068" x="4076700" y="2190750"/>
          <p14:tracePt t="34074" x="4083050" y="2190750"/>
          <p14:tracePt t="34082" x="4089400" y="2190750"/>
          <p14:tracePt t="34095" x="4108450" y="2190750"/>
          <p14:tracePt t="34114" x="4114800" y="2190750"/>
          <p14:tracePt t="34164" x="4108450" y="2190750"/>
          <p14:tracePt t="34180" x="4095750" y="2190750"/>
          <p14:tracePt t="34188" x="4083050" y="2190750"/>
          <p14:tracePt t="34194" x="4051300" y="2190750"/>
          <p14:tracePt t="34204" x="4019550" y="2178050"/>
          <p14:tracePt t="34213" x="3987800" y="2178050"/>
          <p14:tracePt t="34228" x="3956050" y="2159000"/>
          <p14:tracePt t="34241" x="3924300" y="2146300"/>
          <p14:tracePt t="34262" x="3924300" y="2139950"/>
          <p14:tracePt t="34276" x="3930650" y="2133600"/>
          <p14:tracePt t="34297" x="3968750" y="2108200"/>
          <p14:tracePt t="34311" x="4013200" y="2108200"/>
          <p14:tracePt t="34325" x="4127500" y="2095500"/>
          <p14:tracePt t="34346" x="4305300" y="2095500"/>
          <p14:tracePt t="34359" x="4343400" y="2095500"/>
          <p14:tracePt t="34380" x="4413250" y="2101850"/>
          <p14:tracePt t="34419" x="4413250" y="2114550"/>
          <p14:tracePt t="34428" x="4406900" y="2114550"/>
          <p14:tracePt t="34444" x="4400550" y="2114550"/>
          <p14:tracePt t="34452" x="4394200" y="2127250"/>
          <p14:tracePt t="35203" x="4387850" y="2127250"/>
          <p14:tracePt t="35317" x="4387850" y="2120900"/>
          <p14:tracePt t="35348" x="4387850" y="2114550"/>
          <p14:tracePt t="37157" x="4387850" y="2127250"/>
          <p14:tracePt t="37164" x="4368800" y="2127250"/>
          <p14:tracePt t="37180" x="4343400" y="2139950"/>
          <p14:tracePt t="37186" x="4337050" y="2152650"/>
          <p14:tracePt t="37200" x="4324350" y="2159000"/>
          <p14:tracePt t="37213" x="4286250" y="2190750"/>
          <p14:tracePt t="37234" x="4260850" y="2216150"/>
          <p14:tracePt t="37248" x="4229100" y="2235200"/>
          <p14:tracePt t="37262" x="4197350" y="2247900"/>
          <p14:tracePt t="37283" x="4133850" y="2279650"/>
          <p14:tracePt t="37297" x="4108450" y="2292350"/>
          <p14:tracePt t="37317" x="4000500" y="2311400"/>
          <p14:tracePt t="37331" x="3968750" y="2324100"/>
          <p14:tracePt t="37345" x="3905250" y="2343150"/>
          <p14:tracePt t="37366" x="3873500" y="2355850"/>
          <p14:tracePt t="37380" x="3867150" y="2355850"/>
          <p14:tracePt t="37683" x="3873500" y="2355850"/>
          <p14:tracePt t="37708" x="3873500" y="2349500"/>
          <p14:tracePt t="37796" x="3879850" y="2349500"/>
          <p14:tracePt t="38097" x="3886200" y="2343150"/>
          <p14:tracePt t="38104" x="3886200" y="2336800"/>
          <p14:tracePt t="38127" x="3892550" y="2330450"/>
          <p14:tracePt t="38136" x="3898900" y="2330450"/>
          <p14:tracePt t="38148" x="3905250" y="2317750"/>
          <p14:tracePt t="38569" x="3905250" y="2324100"/>
          <p14:tracePt t="38645" x="3905250" y="2317750"/>
          <p14:tracePt t="38674" x="3905250" y="2311400"/>
          <p14:tracePt t="38698" x="3905250" y="2305050"/>
          <p14:tracePt t="38836" x="3905250" y="2311400"/>
          <p14:tracePt t="38852" x="3905250" y="2317750"/>
          <p14:tracePt t="38860" x="3905250" y="2324100"/>
          <p14:tracePt t="39306" x="3905250" y="2317750"/>
          <p14:tracePt t="39308" x="3905250" y="2305050"/>
          <p14:tracePt t="39325" x="3911600" y="2292350"/>
          <p14:tracePt t="39331" x="3911600" y="2286000"/>
          <p14:tracePt t="39338" x="3911600" y="2279650"/>
          <p14:tracePt t="40082" x="3911600" y="2286000"/>
          <p14:tracePt t="40110" x="3911600" y="2292350"/>
          <p14:tracePt t="40295" x="3905250" y="2292350"/>
          <p14:tracePt t="40300" x="3905250" y="2298700"/>
          <p14:tracePt t="40317" x="3892550" y="2298700"/>
          <p14:tracePt t="40324" x="3892550" y="2305050"/>
          <p14:tracePt t="40331" x="3886200" y="2305050"/>
          <p14:tracePt t="40352" x="3867150" y="2311400"/>
          <p14:tracePt t="40372" x="3860800" y="2311400"/>
          <p14:tracePt t="40387" x="3854450" y="2311400"/>
          <p14:tracePt t="40401" x="3848100" y="2311400"/>
          <p14:tracePt t="40418" x="3841750" y="2311400"/>
          <p14:tracePt t="40435" x="3835400" y="2311400"/>
          <p14:tracePt t="40450" x="3816350" y="2311400"/>
          <p14:tracePt t="40474" x="3803650" y="2311400"/>
          <p14:tracePt t="40514" x="3797300" y="2311400"/>
          <p14:tracePt t="40542" x="3790950" y="2311400"/>
          <p14:tracePt t="40570" x="3784600" y="2311400"/>
          <p14:tracePt t="40588" x="3778250" y="2311400"/>
          <p14:tracePt t="40594" x="3771900" y="2311400"/>
          <p14:tracePt t="40604" x="3765550" y="2311400"/>
          <p14:tracePt t="40610" x="3759200" y="2311400"/>
          <p14:tracePt t="40617" x="3746500" y="2311400"/>
          <p14:tracePt t="40637" x="3733800" y="2317750"/>
          <p14:tracePt t="40651" x="3721100" y="2317750"/>
          <p14:tracePt t="40665" x="3702050" y="2330450"/>
          <p14:tracePt t="40686" x="3657600" y="2336800"/>
          <p14:tracePt t="40700" x="3619500" y="2349500"/>
          <p14:tracePt t="40720" x="3562350" y="2362200"/>
          <p14:tracePt t="40734" x="3498850" y="2362200"/>
          <p14:tracePt t="40748" x="3479800" y="2362200"/>
          <p14:tracePt t="40769" x="3441700" y="2362200"/>
          <p14:tracePt t="40783" x="3409950" y="2362200"/>
          <p14:tracePt t="40804" x="3384550" y="2362200"/>
          <p14:tracePt t="40817" x="3371850" y="2362200"/>
          <p14:tracePt t="40831" x="3327400" y="2362200"/>
          <p14:tracePt t="40852" x="3302000" y="2362200"/>
          <p14:tracePt t="40866" x="3282950" y="2362200"/>
          <p14:tracePt t="40887" x="3270250" y="2362200"/>
          <p14:tracePt t="40901" x="3238500" y="2362200"/>
          <p14:tracePt t="40915" x="3219450" y="2362200"/>
          <p14:tracePt t="40935" x="3206750" y="2362200"/>
          <p14:tracePt t="40949" x="3194050" y="2355850"/>
          <p14:tracePt t="40970" x="3168650" y="2355850"/>
          <p14:tracePt t="40984" x="3143250" y="2355850"/>
          <p14:tracePt t="40998" x="3124200" y="2368550"/>
          <p14:tracePt t="41019" x="3079750" y="2393950"/>
          <p14:tracePt t="41033" x="3054350" y="2413000"/>
          <p14:tracePt t="41054" x="2959100" y="2432050"/>
          <p14:tracePt t="41068" x="2946400" y="2438400"/>
          <p14:tracePt t="41081" x="2921000" y="2438400"/>
          <p14:tracePt t="41103" x="2889250" y="2438400"/>
          <p14:tracePt t="41116" x="2851150" y="2438400"/>
          <p14:tracePt t="41137" x="2825750" y="2438400"/>
          <p14:tracePt t="41151" x="2787650" y="2438400"/>
          <p14:tracePt t="41165" x="2717800" y="2451100"/>
          <p14:tracePt t="41186" x="2660650" y="2457450"/>
          <p14:tracePt t="41199" x="2533650" y="2476500"/>
          <p14:tracePt t="41220" x="2222500" y="2501900"/>
          <p14:tracePt t="41234" x="1962150" y="2533650"/>
          <p14:tracePt t="41248" x="1816100" y="2552700"/>
          <p14:tracePt t="41269" x="1441450" y="2603500"/>
          <p14:tracePt t="41283" x="1339850" y="2628900"/>
          <p14:tracePt t="41304" x="1117600" y="2654300"/>
          <p14:tracePt t="41318" x="1047750" y="2660650"/>
          <p14:tracePt t="41348" x="1035050" y="2660650"/>
          <p14:tracePt t="41356" x="1035050" y="2654300"/>
          <p14:tracePt t="41366" x="1035050" y="2647950"/>
          <p14:tracePt t="41387" x="1009650" y="2616200"/>
          <p14:tracePt t="41401" x="1009650" y="2609850"/>
          <p14:tracePt t="41415" x="1009650" y="2603500"/>
          <p14:tracePt t="41435" x="1003300" y="2590800"/>
          <p14:tracePt t="41555" x="1016000" y="2590800"/>
          <p14:tracePt t="41564" x="1035050" y="2584450"/>
          <p14:tracePt t="41572" x="1047750" y="2584450"/>
          <p14:tracePt t="41578" x="1060450" y="2578100"/>
          <p14:tracePt t="41588" x="1066800" y="2571750"/>
          <p14:tracePt t="41602" x="1098550" y="2552700"/>
          <p14:tracePt t="41616" x="1111250" y="2552700"/>
          <p14:tracePt t="41637" x="1193800" y="2533650"/>
          <p14:tracePt t="41651" x="1263650" y="2501900"/>
          <p14:tracePt t="41672" x="1333500" y="2495550"/>
          <p14:tracePt t="41685" x="1352550" y="2489200"/>
          <p14:tracePt t="41699" x="1384300" y="2476500"/>
          <p14:tracePt t="41720" x="1422400" y="2476500"/>
          <p14:tracePt t="41740" x="1435100" y="2476500"/>
          <p14:tracePt t="41755" x="1447800" y="2476500"/>
          <p14:tracePt t="41770" x="1454150" y="2476500"/>
          <p14:tracePt t="41810" x="1466850" y="2482850"/>
          <p14:tracePt t="41928" x="1473200" y="2482850"/>
          <p14:tracePt t="41970" x="1479550" y="2476500"/>
          <p14:tracePt t="42213" x="1485900" y="2470150"/>
          <p14:tracePt t="42220" x="1492250" y="2470150"/>
          <p14:tracePt t="42234" x="1498600" y="2463800"/>
          <p14:tracePt t="42241" x="1504950" y="2463800"/>
          <p14:tracePt t="42255" x="1517650" y="2463800"/>
          <p14:tracePt t="42269" x="1524000" y="2463800"/>
          <p14:tracePt t="42284" x="1536700" y="2463800"/>
          <p14:tracePt t="42304" x="1568450" y="2457450"/>
          <p14:tracePt t="42318" x="1606550" y="2451100"/>
          <p14:tracePt t="42338" x="1670050" y="2444750"/>
          <p14:tracePt t="42352" x="1695450" y="2438400"/>
          <p14:tracePt t="42366" x="1778000" y="2425700"/>
          <p14:tracePt t="42387" x="1828800" y="2425700"/>
          <p14:tracePt t="42401" x="1866900" y="2425700"/>
          <p14:tracePt t="42422" x="1993900" y="2425700"/>
          <p14:tracePt t="42436" x="2114550" y="2425700"/>
          <p14:tracePt t="42450" x="2247900" y="2425700"/>
          <p14:tracePt t="42470" x="2387600" y="2425700"/>
          <p14:tracePt t="42484" x="2540000" y="2425700"/>
          <p14:tracePt t="42505" x="2724150" y="2425700"/>
          <p14:tracePt t="42519" x="2921000" y="2425700"/>
          <p14:tracePt t="42533" x="3130550" y="2425700"/>
          <p14:tracePt t="42554" x="3365500" y="2425700"/>
          <p14:tracePt t="42567" x="3441700" y="2425700"/>
          <p14:tracePt t="42588" x="3651250" y="2419350"/>
          <p14:tracePt t="42602" x="3778250" y="2406650"/>
          <p14:tracePt t="42616" x="3841750" y="2406650"/>
          <p14:tracePt t="42637" x="3994150" y="2406650"/>
          <p14:tracePt t="42651" x="4114800" y="2400300"/>
          <p14:tracePt t="42672" x="4216400" y="2381250"/>
          <p14:tracePt t="42686" x="4305300" y="2362200"/>
          <p14:tracePt t="42700" x="4343400" y="2349500"/>
          <p14:tracePt t="42720" x="4375150" y="2343150"/>
          <p14:tracePt t="42734" x="4387850" y="2343150"/>
          <p14:tracePt t="42919" x="4394200" y="2343150"/>
          <p14:tracePt t="42934" x="4400550" y="2343150"/>
          <p14:tracePt t="42940" x="4413250" y="2343150"/>
          <p14:tracePt t="42942" x="4419600" y="2343150"/>
          <p14:tracePt t="42949" x="4432300" y="2343150"/>
          <p14:tracePt t="42970" x="4527550" y="2330450"/>
          <p14:tracePt t="42984" x="4552950" y="2330450"/>
          <p14:tracePt t="43005" x="4641850" y="2305050"/>
          <p14:tracePt t="43019" x="4679950" y="2298700"/>
          <p14:tracePt t="43040" x="4711700" y="2286000"/>
          <p14:tracePt t="43083" x="4705350" y="2286000"/>
          <p14:tracePt t="43100" x="4686300" y="2286000"/>
          <p14:tracePt t="43108" x="4654550" y="2286000"/>
          <p14:tracePt t="43114" x="4635500" y="2292350"/>
          <p14:tracePt t="43124" x="4572000" y="2298700"/>
          <p14:tracePt t="43137" x="4489450" y="2298700"/>
          <p14:tracePt t="43151" x="4197350" y="2311400"/>
          <p14:tracePt t="43172" x="3702050" y="2324100"/>
          <p14:tracePt t="43186" x="3632200" y="2343150"/>
          <p14:tracePt t="43220" x="3657600" y="2343150"/>
          <p14:tracePt t="43228" x="3689350" y="2343150"/>
          <p14:tracePt t="43234" x="3721100" y="2343150"/>
          <p14:tracePt t="43255" x="3829050" y="2343150"/>
          <p14:tracePt t="43269" x="3987800" y="2343150"/>
          <p14:tracePt t="43290" x="4197350" y="2343150"/>
          <p14:tracePt t="43304" x="4298950" y="2343150"/>
          <p14:tracePt t="43317" x="4337050" y="2343150"/>
          <p14:tracePt t="43338" x="4394200" y="2336800"/>
          <p14:tracePt t="43352" x="4400550" y="2330450"/>
          <p14:tracePt t="43540" x="4406900" y="2330450"/>
          <p14:tracePt t="43554" x="4419600" y="2330450"/>
          <p14:tracePt t="43574" x="4451350" y="2330450"/>
          <p14:tracePt t="43581" x="4457700" y="2330450"/>
          <p14:tracePt t="43588" x="4476750" y="2324100"/>
          <p14:tracePt t="43604" x="4483100" y="2317750"/>
          <p14:tracePt t="43623" x="4508500" y="2317750"/>
          <p14:tracePt t="43637" x="4527550" y="2317750"/>
          <p14:tracePt t="43651" x="4533900" y="2317750"/>
          <p14:tracePt t="43672" x="4546600" y="2317750"/>
          <p14:tracePt t="43867" x="4527550" y="2317750"/>
          <p14:tracePt t="43874" x="4508500" y="2317750"/>
          <p14:tracePt t="43887" x="4495800" y="2317750"/>
          <p14:tracePt t="43893" x="4470400" y="2317750"/>
          <p14:tracePt t="43901" x="4425950" y="2330450"/>
          <p14:tracePt t="43922" x="4400550" y="2336800"/>
          <p14:tracePt t="43935" x="4337050" y="2355850"/>
          <p14:tracePt t="43956" x="4260850" y="2374900"/>
          <p14:tracePt t="43970" x="4222750" y="2381250"/>
          <p14:tracePt t="43984" x="4184650" y="2393950"/>
          <p14:tracePt t="44005" x="4032250" y="2438400"/>
          <p14:tracePt t="44019" x="3981450" y="2451100"/>
          <p14:tracePt t="44040" x="3860800" y="2476500"/>
          <p14:tracePt t="44054" x="3803650" y="2495550"/>
          <p14:tracePt t="44067" x="3733800" y="2495550"/>
          <p14:tracePt t="44088" x="3683000" y="2495550"/>
          <p14:tracePt t="44102" x="3613150" y="2495550"/>
          <p14:tracePt t="44123" x="3492500" y="2495550"/>
          <p14:tracePt t="44137" x="3448050" y="2495550"/>
          <p14:tracePt t="44151" x="3346450" y="2495550"/>
          <p14:tracePt t="44171" x="3155950" y="2501900"/>
          <p14:tracePt t="44186" x="3035300" y="2501900"/>
          <p14:tracePt t="44206" x="2914650" y="2508250"/>
          <p14:tracePt t="44220" x="2825750" y="2520950"/>
          <p14:tracePt t="44241" x="2787650" y="2527300"/>
          <p14:tracePt t="44255" x="2743200" y="2540000"/>
          <p14:tracePt t="44269" x="2616200" y="2565400"/>
          <p14:tracePt t="44290" x="2501900" y="2584450"/>
          <p14:tracePt t="44304" x="2476500" y="2590800"/>
          <p14:tracePt t="44318" x="2463800" y="2590800"/>
          <p14:tracePt t="44339" x="2425700" y="2590800"/>
          <p14:tracePt t="44352" x="2413000" y="2590800"/>
          <p14:tracePt t="44373" x="2336800" y="2603500"/>
          <p14:tracePt t="44387" x="2298700" y="2622550"/>
          <p14:tracePt t="44408" x="2209800" y="2628900"/>
          <p14:tracePt t="44422" x="2171700" y="2641600"/>
          <p14:tracePt t="44435" x="2114550" y="2660650"/>
          <p14:tracePt t="44456" x="2089150" y="2667000"/>
          <p14:tracePt t="44470" x="2057400" y="2679700"/>
          <p14:tracePt t="44491" x="1962150" y="2698750"/>
          <p14:tracePt t="44505" x="1924050" y="2711450"/>
          <p14:tracePt t="44519" x="1911350" y="2711450"/>
          <p14:tracePt t="44540" x="1873250" y="2717800"/>
          <p14:tracePt t="44553" x="1860550" y="2724150"/>
          <p14:tracePt t="44575" x="1828800" y="2724150"/>
          <p14:tracePt t="44588" x="1809750" y="2724150"/>
          <p14:tracePt t="44602" x="1752600" y="2724150"/>
          <p14:tracePt t="44623" x="1701800" y="2724150"/>
          <p14:tracePt t="44637" x="1670050" y="2724150"/>
          <p14:tracePt t="44658" x="1663700" y="2724150"/>
          <p14:tracePt t="44690" x="1657350" y="2717800"/>
          <p14:tracePt t="44708" x="1651000" y="2717800"/>
          <p14:tracePt t="44716" x="1644650" y="2717800"/>
          <p14:tracePt t="44722" x="1638300" y="2705100"/>
          <p14:tracePt t="44741" x="1619250" y="2705100"/>
          <p14:tracePt t="44755" x="1619250" y="2692400"/>
          <p14:tracePt t="44769" x="1593850" y="2692400"/>
          <p14:tracePt t="44790" x="1581150" y="2692400"/>
          <p14:tracePt t="44804" x="1574800" y="2692400"/>
          <p14:tracePt t="44824" x="1574800" y="2686050"/>
          <p14:tracePt t="44842" x="1568450" y="2686050"/>
          <p14:tracePt t="44906" x="1568450" y="2679700"/>
          <p14:tracePt t="44930" x="1568450" y="2673350"/>
          <p14:tracePt t="44936" x="1574800" y="2673350"/>
          <p14:tracePt t="44954" x="1587500" y="2673350"/>
          <p14:tracePt t="44960" x="1593850" y="2673350"/>
          <p14:tracePt t="44970" x="1593850" y="2667000"/>
          <p14:tracePt t="44978" x="1600200" y="2667000"/>
          <p14:tracePt t="44995" x="1612900" y="2667000"/>
          <p14:tracePt t="45005" x="1619250" y="2667000"/>
          <p14:tracePt t="45020" x="1631950" y="2660650"/>
          <p14:tracePt t="45040" x="1644650" y="2654300"/>
          <p14:tracePt t="45053" x="1663700" y="2654300"/>
          <p14:tracePt t="45074" x="1676400" y="2654300"/>
          <p14:tracePt t="45088" x="1689100" y="2647950"/>
          <p14:tracePt t="45102" x="1708150" y="2647950"/>
          <p14:tracePt t="45123" x="1727200" y="2647950"/>
          <p14:tracePt t="45137" x="1752600" y="2647950"/>
          <p14:tracePt t="45157" x="1790700" y="2647950"/>
          <p14:tracePt t="45172" x="1822450" y="2647950"/>
          <p14:tracePt t="45185" x="1841500" y="2647950"/>
          <p14:tracePt t="45206" x="1885950" y="2647950"/>
          <p14:tracePt t="45220" x="1917700" y="2647950"/>
          <p14:tracePt t="45241" x="1930400" y="2647950"/>
          <p14:tracePt t="45255" x="1949450" y="2647950"/>
          <p14:tracePt t="45269" x="1974850" y="2647950"/>
          <p14:tracePt t="45290" x="2012950" y="2647950"/>
          <p14:tracePt t="45303" x="2025650" y="2647950"/>
          <p14:tracePt t="45325" x="2076450" y="2647950"/>
          <p14:tracePt t="45338" x="2101850" y="2647950"/>
          <p14:tracePt t="45356" x="2108200" y="2647950"/>
          <p14:tracePt t="45373" x="2120900" y="2647950"/>
          <p14:tracePt t="45387" x="2133600" y="2647950"/>
          <p14:tracePt t="45408" x="2152650" y="2647950"/>
          <p14:tracePt t="45422" x="2165350" y="2647950"/>
          <p14:tracePt t="45435" x="2171700" y="2647950"/>
          <p14:tracePt t="45499" x="2184400" y="2647950"/>
          <p14:tracePt t="45522" x="2190750" y="2647950"/>
          <p14:tracePt t="45536" x="2197100" y="2647950"/>
          <p14:tracePt t="45572" x="2203450" y="2647950"/>
          <p14:tracePt t="45594" x="2209800" y="2647950"/>
          <p14:tracePt t="45608" x="2216150" y="2647950"/>
          <p14:tracePt t="45626" x="2222500" y="2647950"/>
          <p14:tracePt t="45632" x="2228850" y="2647950"/>
          <p14:tracePt t="45650" x="2235200" y="2647950"/>
          <p14:tracePt t="45699" x="2247900" y="2647950"/>
          <p14:tracePt t="45740" x="2254250" y="2647950"/>
          <p14:tracePt t="45748" x="2260600" y="2647950"/>
          <p14:tracePt t="45765" x="2266950" y="2647950"/>
          <p14:tracePt t="45772" x="2273300" y="2647950"/>
          <p14:tracePt t="45774" x="2279650" y="2647950"/>
          <p14:tracePt t="45794" x="2286000" y="2647950"/>
          <p14:tracePt t="45803" x="2292350" y="2647950"/>
          <p14:tracePt t="45824" x="2305050" y="2647950"/>
          <p14:tracePt t="45839" x="2311400" y="2647950"/>
          <p14:tracePt t="45852" x="2317750" y="2647950"/>
          <p14:tracePt t="45873" x="2324100" y="2647950"/>
          <p14:tracePt t="45887" x="2336800" y="2647950"/>
          <p14:tracePt t="45908" x="2362200" y="2647950"/>
          <p14:tracePt t="45921" x="2381250" y="2647950"/>
          <p14:tracePt t="45942" x="2413000" y="2647950"/>
          <p14:tracePt t="45956" x="2432050" y="2647950"/>
          <p14:tracePt t="45970" x="2463800" y="2647950"/>
          <p14:tracePt t="45991" x="2482850" y="2647950"/>
          <p14:tracePt t="46005" x="2495550" y="2647950"/>
          <p14:tracePt t="46026" x="2520950" y="2647950"/>
          <p14:tracePt t="46042" x="2533650" y="2647950"/>
          <p14:tracePt t="46060" x="2540000" y="2647950"/>
          <p14:tracePt t="46082" x="2546350" y="2647950"/>
          <p14:tracePt t="46106" x="2552700" y="2647950"/>
          <p14:tracePt t="46148" x="2559050" y="2647950"/>
          <p14:tracePt t="46663" x="2571750" y="2647950"/>
          <p14:tracePt t="46676" x="2578100" y="2647950"/>
          <p14:tracePt t="46688" x="2584450" y="2647950"/>
          <p14:tracePt t="46694" x="2590800" y="2647950"/>
          <p14:tracePt t="46725" x="2597150" y="2647950"/>
          <p14:tracePt t="46778" x="2603500" y="2647950"/>
          <p14:tracePt t="46827" x="2603500" y="2660650"/>
          <p14:tracePt t="46964" x="2609850" y="2660650"/>
          <p14:tracePt t="46988" x="2616200" y="2660650"/>
          <p14:tracePt t="46996" x="2628900" y="2673350"/>
          <p14:tracePt t="47002" x="2635250" y="2673350"/>
          <p14:tracePt t="47010" x="2647950" y="2673350"/>
          <p14:tracePt t="47026" x="2679700" y="2673350"/>
          <p14:tracePt t="47040" x="2705100" y="2673350"/>
          <p14:tracePt t="47053" x="2762250" y="2673350"/>
          <p14:tracePt t="47074" x="2895600" y="2673350"/>
          <p14:tracePt t="47088" x="2959100" y="2673350"/>
          <p14:tracePt t="47109" x="3213100" y="2673350"/>
          <p14:tracePt t="47123" x="3409950" y="2673350"/>
          <p14:tracePt t="47137" x="3492500" y="2673350"/>
          <p14:tracePt t="47158" x="3727450" y="2673350"/>
          <p14:tracePt t="47171" x="3841750" y="2660650"/>
          <p14:tracePt t="47192" x="3943350" y="2660650"/>
          <p14:tracePt t="47206" x="4025900" y="2660650"/>
          <p14:tracePt t="47220" x="4114800" y="2660650"/>
          <p14:tracePt t="47241" x="4216400" y="2660650"/>
          <p14:tracePt t="47255" x="4248150" y="2660650"/>
          <p14:tracePt t="47276" x="4343400" y="2660650"/>
          <p14:tracePt t="47290" x="4400550" y="2654300"/>
          <p14:tracePt t="47311" x="4457700" y="2654300"/>
          <p14:tracePt t="47325" x="4521200" y="2654300"/>
          <p14:tracePt t="47338" x="4572000" y="2654300"/>
          <p14:tracePt t="47359" x="4597400" y="2654300"/>
          <p14:tracePt t="47476" x="4603750" y="2654300"/>
          <p14:tracePt t="47490" x="4603750" y="2660650"/>
          <p14:tracePt t="47498" x="4610100" y="2667000"/>
          <p14:tracePt t="47514" x="4610100" y="2673350"/>
          <p14:tracePt t="47696" x="4610100" y="2667000"/>
          <p14:tracePt t="47714" x="4610100" y="2660650"/>
          <p14:tracePt t="47923" x="4603750" y="2660650"/>
          <p14:tracePt t="47928" x="4584700" y="2660650"/>
          <p14:tracePt t="47942" x="4559300" y="2660650"/>
          <p14:tracePt t="47949" x="4552950" y="2667000"/>
          <p14:tracePt t="47956" x="4546600" y="2667000"/>
          <p14:tracePt t="47977" x="4527550" y="2667000"/>
          <p14:tracePt t="47991" x="4514850" y="2673350"/>
          <p14:tracePt t="48005" x="4495800" y="2673350"/>
          <p14:tracePt t="48026" x="4457700" y="2673350"/>
          <p14:tracePt t="48040" x="4432300" y="2673350"/>
          <p14:tracePt t="48061" x="4356100" y="2679700"/>
          <p14:tracePt t="48075" x="4298950" y="2692400"/>
          <p14:tracePt t="48088" x="4273550" y="2692400"/>
          <p14:tracePt t="48109" x="4191000" y="2698750"/>
          <p14:tracePt t="48123" x="4121150" y="2705100"/>
          <p14:tracePt t="48144" x="4064000" y="2724150"/>
          <p14:tracePt t="48157" x="3981450" y="2743200"/>
          <p14:tracePt t="48172" x="3905250" y="2762250"/>
          <p14:tracePt t="48192" x="3810000" y="2787650"/>
          <p14:tracePt t="48206" x="3765550" y="2800350"/>
          <p14:tracePt t="48227" x="3702050" y="2806700"/>
          <p14:tracePt t="48241" x="3689350" y="2806700"/>
          <p14:tracePt t="48255" x="3651250" y="2806700"/>
          <p14:tracePt t="48276" x="3613150" y="2806700"/>
          <p14:tracePt t="48290" x="3606800" y="2806700"/>
          <p14:tracePt t="48310" x="3594100" y="2806700"/>
          <p14:tracePt t="48324" x="3581400" y="2800350"/>
          <p14:tracePt t="48338" x="3575050" y="2794000"/>
          <p14:tracePt t="48359" x="3562350" y="2787650"/>
          <p14:tracePt t="48373" x="3562350" y="2781300"/>
          <p14:tracePt t="48394" x="3549650" y="2781300"/>
          <p14:tracePt t="48408" x="3549650" y="2768600"/>
          <p14:tracePt t="48434" x="3543300" y="2768600"/>
          <p14:tracePt t="48476" x="3543300" y="2762250"/>
          <p14:tracePt t="48506" x="3543300" y="2755900"/>
          <p14:tracePt t="48524" x="3543300" y="2749550"/>
          <p14:tracePt t="48538" x="3543300" y="2736850"/>
          <p14:tracePt t="48560" x="3543300" y="2730500"/>
          <p14:tracePt t="48578" x="3543300" y="2724150"/>
          <p14:tracePt t="48594" x="3543300" y="2717800"/>
          <p14:tracePt t="48602" x="3543300" y="2711450"/>
          <p14:tracePt t="49015" x="3543300" y="2698750"/>
          <p14:tracePt t="49028" x="3543300" y="2692400"/>
          <p14:tracePt t="49058" x="3543300" y="2686050"/>
          <p14:tracePt t="49100" x="3530600" y="2686050"/>
          <p14:tracePt t="49130" x="3524250" y="2686050"/>
          <p14:tracePt t="49148" x="3517900" y="2686050"/>
          <p14:tracePt t="49328" x="3524250" y="2686050"/>
          <p14:tracePt t="49338" x="3530600" y="2692400"/>
          <p14:tracePt t="49346" x="3536950" y="2692400"/>
          <p14:tracePt t="49363" x="3549650" y="2692400"/>
          <p14:tracePt t="49370" x="3562350" y="2692400"/>
          <p14:tracePt t="49373" x="3575050" y="2692400"/>
          <p14:tracePt t="49393" x="3587750" y="2692400"/>
          <p14:tracePt t="49407" x="3613150" y="2692400"/>
          <p14:tracePt t="49428" x="3657600" y="2692400"/>
          <p14:tracePt t="49442" x="3708400" y="2692400"/>
          <p14:tracePt t="49456" x="3740150" y="2692400"/>
          <p14:tracePt t="49477" x="3810000" y="2692400"/>
          <p14:tracePt t="49491" x="3873500" y="2692400"/>
          <p14:tracePt t="49512" x="3911600" y="2692400"/>
          <p14:tracePt t="49526" x="3917950" y="2692400"/>
          <p14:tracePt t="49783" x="3924300" y="2692400"/>
          <p14:tracePt t="49798" x="3930650" y="2692400"/>
          <p14:tracePt t="49803" x="3943350" y="2692400"/>
          <p14:tracePt t="49810" x="3949700" y="2692400"/>
          <p14:tracePt t="49817" x="3962400" y="2692400"/>
          <p14:tracePt t="49824" x="3981450" y="2698750"/>
          <p14:tracePt t="49845" x="4057650" y="2711450"/>
          <p14:tracePt t="49859" x="4102100" y="2717800"/>
          <p14:tracePt t="49874" x="4140200" y="2730500"/>
          <p14:tracePt t="49894" x="4184650" y="2730500"/>
          <p14:tracePt t="49908" x="4229100" y="2730500"/>
          <p14:tracePt t="49929" x="4279900" y="2730500"/>
          <p14:tracePt t="49942" x="4305300" y="2730500"/>
          <p14:tracePt t="49956" x="4318000" y="2730500"/>
          <p14:tracePt t="49977" x="4349750" y="2730500"/>
          <p14:tracePt t="49991" x="4362450" y="2724150"/>
          <p14:tracePt t="50012" x="4381500" y="2717800"/>
          <p14:tracePt t="50026" x="4400550" y="2711450"/>
          <p14:tracePt t="50046" x="4432300" y="2705100"/>
          <p14:tracePt t="50060" x="4445000" y="2705100"/>
          <p14:tracePt t="50074" x="4464050" y="2698750"/>
          <p14:tracePt t="50095" x="4476750" y="2692400"/>
          <p14:tracePt t="50109" x="4489450" y="2686050"/>
          <p14:tracePt t="50130" x="4495800" y="2679700"/>
          <p14:tracePt t="50144" x="4502150" y="2673350"/>
          <p14:tracePt t="50178" x="4508500" y="2673350"/>
          <p14:tracePt t="50210" x="4514850" y="2673350"/>
          <p14:tracePt t="50615" x="4514850" y="2667000"/>
          <p14:tracePt t="50622" x="4521200" y="2654300"/>
          <p14:tracePt t="50638" x="4521200" y="2647950"/>
          <p14:tracePt t="50817" x="4521200" y="2654300"/>
          <p14:tracePt t="50832" x="4514850" y="2654300"/>
          <p14:tracePt t="50849" x="4508500" y="2654300"/>
          <p14:tracePt t="50866" x="4508500" y="2660650"/>
          <p14:tracePt t="50872" x="4502150" y="2660650"/>
          <p14:tracePt t="50882" x="4495800" y="2667000"/>
          <p14:tracePt t="50930" x="4483100" y="2673350"/>
          <p14:tracePt t="50938" x="4483100" y="2679700"/>
          <p14:tracePt t="50962" x="4470400" y="2686050"/>
          <p14:tracePt t="50986" x="4470400" y="2692400"/>
          <p14:tracePt t="51028" x="4470400" y="2698750"/>
          <p14:tracePt t="51036" x="4464050" y="2698750"/>
          <p14:tracePt t="51038" x="4457700" y="2698750"/>
          <p14:tracePt t="51050" x="4451350" y="2705100"/>
          <p14:tracePt t="51064" x="4438650" y="2711450"/>
          <p14:tracePt t="51074" x="4425950" y="2717800"/>
          <p14:tracePt t="51095" x="4400550" y="2724150"/>
          <p14:tracePt t="51109" x="4368800" y="2749550"/>
          <p14:tracePt t="51130" x="4337050" y="2774950"/>
          <p14:tracePt t="51144" x="4311650" y="2774950"/>
          <p14:tracePt t="51157" x="4254500" y="2819400"/>
          <p14:tracePt t="51178" x="4152900" y="2870200"/>
          <p14:tracePt t="51192" x="4121150" y="2876550"/>
          <p14:tracePt t="51213" x="3994150" y="2908300"/>
          <p14:tracePt t="51227" x="3848100" y="2952750"/>
          <p14:tracePt t="51241" x="3778250" y="2971800"/>
          <p14:tracePt t="51262" x="3632200" y="3003550"/>
          <p14:tracePt t="51275" x="3587750" y="3016250"/>
          <p14:tracePt t="51296" x="3556000" y="3035300"/>
          <p14:tracePt t="51310" x="3524250" y="3048000"/>
          <p14:tracePt t="51324" x="3467100" y="3054350"/>
          <p14:tracePt t="51345" x="3435350" y="3067050"/>
          <p14:tracePt t="51359" x="3340100" y="3092450"/>
          <p14:tracePt t="51380" x="3206750" y="3124200"/>
          <p14:tracePt t="51394" x="3124200" y="3162300"/>
          <p14:tracePt t="51415" x="3054350" y="3206750"/>
          <p14:tracePt t="51429" x="2990850" y="3257550"/>
          <p14:tracePt t="51442" x="2908300" y="3340100"/>
          <p14:tracePt t="51463" x="2844800" y="3435350"/>
          <p14:tracePt t="51477" x="2781300" y="3549650"/>
          <p14:tracePt t="51498" x="2698750" y="3740150"/>
          <p14:tracePt t="51512" x="2686050" y="3790950"/>
          <p14:tracePt t="51526" x="2660650" y="3873500"/>
          <p14:tracePt t="51547" x="2647950" y="3968750"/>
          <p14:tracePt t="51560" x="2647950" y="4000500"/>
          <p14:tracePt t="51581" x="2641600" y="4064000"/>
          <p14:tracePt t="51595" x="2635250" y="4095750"/>
          <p14:tracePt t="51609" x="2635250" y="4102100"/>
          <p14:tracePt t="51630" x="2641600" y="4152900"/>
          <p14:tracePt t="51644" x="2654300" y="4191000"/>
          <p14:tracePt t="51665" x="2686050" y="4235450"/>
          <p14:tracePt t="51679" x="2692400" y="4248150"/>
          <p14:tracePt t="51692" x="2724150" y="4298950"/>
          <p14:tracePt t="51713" x="2749550" y="4330700"/>
          <p14:tracePt t="51727" x="2781300" y="4368800"/>
          <p14:tracePt t="51748" x="2876550" y="4508500"/>
          <p14:tracePt t="51762" x="2882900" y="4565650"/>
          <p14:tracePt t="51775" x="2895600" y="4572000"/>
          <p14:tracePt t="51796" x="2933700" y="4603750"/>
          <p14:tracePt t="52119" x="2933700" y="4616450"/>
          <p14:tracePt t="52132" x="2908300" y="4629150"/>
          <p14:tracePt t="52138" x="2882900" y="4648200"/>
          <p14:tracePt t="52144" x="2876550" y="4660900"/>
          <p14:tracePt t="52150" x="2876550" y="4673600"/>
          <p14:tracePt t="52165" x="2882900" y="4724400"/>
          <p14:tracePt t="52178" x="2921000" y="4749800"/>
          <p14:tracePt t="52192" x="2971800" y="4787900"/>
          <p14:tracePt t="52213" x="3016250" y="4857750"/>
          <p14:tracePt t="52227" x="3048000" y="4902200"/>
          <p14:tracePt t="52248" x="3098800" y="4927600"/>
          <p14:tracePt t="52261" x="3175000" y="4953000"/>
          <p14:tracePt t="52276" x="3263900" y="4959350"/>
          <p14:tracePt t="52296" x="3333750" y="4959350"/>
          <p14:tracePt t="52310" x="3378200" y="4953000"/>
          <p14:tracePt t="52331" x="3397250" y="4946650"/>
          <p14:tracePt t="52346" x="3397250" y="4940300"/>
          <p14:tracePt t="52403" x="3403600" y="4940300"/>
          <p14:tracePt t="52418" x="3403600" y="4933950"/>
          <p14:tracePt t="52426" x="3409950" y="4933950"/>
          <p14:tracePt t="52442" x="3416300" y="4927600"/>
          <p14:tracePt t="52456" x="3441700" y="4921250"/>
          <p14:tracePt t="52466" x="3460750" y="4914900"/>
          <p14:tracePt t="52474" x="3479800" y="4908550"/>
          <p14:tracePt t="52480" x="3505200" y="4895850"/>
          <p14:tracePt t="52498" x="3536950" y="4889500"/>
          <p14:tracePt t="52511" x="3543300" y="4889500"/>
          <p14:tracePt t="52525" x="3556000" y="4889500"/>
          <p14:tracePt t="52546" x="3556000" y="4895850"/>
          <p14:tracePt t="52560" x="3556000" y="4902200"/>
          <p14:tracePt t="52581" x="3568700" y="4940300"/>
          <p14:tracePt t="52595" x="3568700" y="4953000"/>
          <p14:tracePt t="52616" x="3581400" y="4978400"/>
          <p14:tracePt t="52629" x="3581400" y="4991100"/>
          <p14:tracePt t="52643" x="3594100" y="5016500"/>
          <p14:tracePt t="52665" x="3600450" y="5035550"/>
          <p14:tracePt t="52678" x="3600450" y="5041900"/>
          <p14:tracePt t="52692" x="3581400" y="5041900"/>
          <p14:tracePt t="53042" x="3549650" y="5035550"/>
          <p14:tracePt t="53061" x="3536950" y="5035550"/>
          <p14:tracePt t="53076" x="3524250" y="5035550"/>
          <p14:tracePt t="53114" x="3517900" y="5035550"/>
          <p14:tracePt t="53128" x="3511550" y="5035550"/>
          <p14:tracePt t="53170" x="3498850" y="5029200"/>
          <p14:tracePt t="53186" x="3492500" y="5029200"/>
          <p14:tracePt t="53194" x="3486150" y="5029200"/>
          <p14:tracePt t="53200" x="3479800" y="5022850"/>
          <p14:tracePt t="53210" x="3473450" y="5022850"/>
          <p14:tracePt t="53224" x="3467100" y="5022850"/>
          <p14:tracePt t="53248" x="3467100" y="5016500"/>
          <p14:tracePt t="53259" x="3460750" y="5016500"/>
          <p14:tracePt t="53282" x="3454400" y="5010150"/>
          <p14:tracePt t="53379" x="3454400" y="5003800"/>
          <p14:tracePt t="53715" x="3460750" y="5003800"/>
          <p14:tracePt t="54037" x="3473450" y="5010150"/>
          <p14:tracePt t="54058" x="3467100" y="5010150"/>
          <p14:tracePt t="54082" x="3473450" y="5010150"/>
          <p14:tracePt t="54088" x="3467100" y="5010150"/>
          <p14:tracePt t="54106" x="3473450" y="5010150"/>
          <p14:tracePt t="54112" x="3467100" y="5010150"/>
          <p14:tracePt t="54136" x="3467100" y="5003800"/>
          <p14:tracePt t="54154" x="3473450" y="4997450"/>
          <p14:tracePt t="54160" x="3473450" y="4991100"/>
          <p14:tracePt t="54387" x="3479800" y="4991100"/>
          <p14:tracePt t="54710" x="3486150" y="4991100"/>
          <p14:tracePt t="54724" x="3492500" y="4991100"/>
          <p14:tracePt t="54748" x="3498850" y="4978400"/>
          <p14:tracePt t="54867" x="3505200" y="4978400"/>
          <p14:tracePt t="54892" x="3505200" y="4965700"/>
          <p14:tracePt t="55030" x="3505200" y="4953000"/>
          <p14:tracePt t="55372" x="3505200" y="4959350"/>
          <p14:tracePt t="55396" x="3511550" y="4959350"/>
          <p14:tracePt t="55402" x="3517900" y="4972050"/>
          <p14:tracePt t="55412" x="3524250" y="4972050"/>
          <p14:tracePt t="55418" x="3530600" y="4972050"/>
          <p14:tracePt t="55428" x="3530600" y="4978400"/>
          <p14:tracePt t="55449" x="3543300" y="4991100"/>
          <p14:tracePt t="55463" x="3543300" y="4997450"/>
          <p14:tracePt t="55484" x="3562350" y="5016500"/>
          <p14:tracePt t="55498" x="3562350" y="5029200"/>
          <p14:tracePt t="55514" x="3562350" y="5035550"/>
          <p14:tracePt t="55532" x="3562350" y="5041900"/>
          <p14:tracePt t="55554" x="3562350" y="5048250"/>
          <p14:tracePt t="55586" x="3549650" y="5054600"/>
          <p14:tracePt t="55592" x="3536950" y="5060950"/>
          <p14:tracePt t="55600" x="3524250" y="5067300"/>
          <p14:tracePt t="55616" x="3492500" y="5073650"/>
          <p14:tracePt t="55629" x="3479800" y="5073650"/>
          <p14:tracePt t="55651" x="3429000" y="5080000"/>
          <p14:tracePt t="55665" x="3403600" y="5086350"/>
          <p14:tracePt t="55678" x="3390900" y="5086350"/>
          <p14:tracePt t="55808" x="3390900" y="5080000"/>
          <p14:tracePt t="55818" x="3403600" y="5080000"/>
          <p14:tracePt t="55826" x="3416300" y="5073650"/>
          <p14:tracePt t="55832" x="3416300" y="5067300"/>
          <p14:tracePt t="55845" x="3429000" y="5060950"/>
          <p14:tracePt t="55866" x="3441700" y="5048250"/>
          <p14:tracePt t="55880" x="3448050" y="5048250"/>
          <p14:tracePt t="55901" x="3473450" y="5035550"/>
          <p14:tracePt t="55914" x="3486150" y="5022850"/>
          <p14:tracePt t="55935" x="3498850" y="5010150"/>
          <p14:tracePt t="55949" x="3511550" y="5010150"/>
          <p14:tracePt t="55976" x="3524250" y="5010150"/>
          <p14:tracePt t="56001" x="3530600" y="5010150"/>
          <p14:tracePt t="56010" x="3536950" y="5010150"/>
          <p14:tracePt t="56018" x="3543300" y="5010150"/>
          <p14:tracePt t="56033" x="3549650" y="5010150"/>
          <p14:tracePt t="56046" x="3556000" y="5010150"/>
          <p14:tracePt t="56067" x="3562350" y="5016500"/>
          <p14:tracePt t="56090" x="3568700" y="5016500"/>
          <p14:tracePt t="56187" x="3575050" y="5016500"/>
          <p14:tracePt t="56235" x="3581400" y="5016500"/>
          <p14:tracePt t="56275" x="3581400" y="5029200"/>
          <p14:tracePt t="56298" x="3587750" y="5029200"/>
          <p14:tracePt t="56312" x="3594100" y="5035550"/>
          <p14:tracePt t="56402" x="3600450" y="5035550"/>
          <p14:tracePt t="56432" x="3606800" y="5035550"/>
          <p14:tracePt t="56442" x="3613150" y="5035550"/>
          <p14:tracePt t="56450" x="3625850" y="5035550"/>
          <p14:tracePt t="56452" x="3632200" y="5035550"/>
          <p14:tracePt t="56466" x="3638550" y="5029200"/>
          <p14:tracePt t="56484" x="3651250" y="5022850"/>
          <p14:tracePt t="56504" x="3657600" y="5022850"/>
          <p14:tracePt t="56518" x="3663950" y="5022850"/>
          <p14:tracePt t="56532" x="3670300" y="5022850"/>
          <p14:tracePt t="56546" x="3683000" y="5022850"/>
          <p14:tracePt t="56567" x="3695700" y="5022850"/>
          <p14:tracePt t="56581" x="3721100" y="5022850"/>
          <p14:tracePt t="56602" x="3759200" y="5022850"/>
          <p14:tracePt t="56615" x="3771900" y="5022850"/>
          <p14:tracePt t="56630" x="3784600" y="5022850"/>
          <p14:tracePt t="56651" x="3816350" y="5022850"/>
          <p14:tracePt t="56666" x="3829050" y="5022850"/>
          <p14:tracePt t="56685" x="3841750" y="5022850"/>
          <p14:tracePt t="56699" x="3867150" y="5022850"/>
          <p14:tracePt t="56713" x="3879850" y="5022850"/>
          <p14:tracePt t="56734" x="3911600" y="5029200"/>
          <p14:tracePt t="56748" x="3937000" y="5029200"/>
          <p14:tracePt t="56769" x="3962400" y="5029200"/>
          <p14:tracePt t="56802" x="3968750" y="5029200"/>
          <p14:tracePt t="56816" x="3968750" y="5022850"/>
          <p14:tracePt t="56826" x="3975100" y="5022850"/>
          <p14:tracePt t="56834" x="3981450" y="5022850"/>
          <p14:tracePt t="56852" x="3994150" y="4997450"/>
          <p14:tracePt t="56866" x="4013200" y="4972050"/>
          <p14:tracePt t="56880" x="4019550" y="4959350"/>
          <p14:tracePt t="56901" x="4025900" y="4940300"/>
          <p14:tracePt t="56914" x="4025900" y="4933950"/>
          <p14:tracePt t="56935" x="4032250" y="4933950"/>
          <p14:tracePt t="56954" x="4032250" y="4921250"/>
          <p14:tracePt t="56963" x="4025900" y="4921250"/>
          <p14:tracePt t="56984" x="4044950" y="4927600"/>
          <p14:tracePt t="56998" x="4064000" y="4940300"/>
          <p14:tracePt t="57019" x="4108450" y="4984750"/>
          <p14:tracePt t="57032" x="4133850" y="4997450"/>
          <p14:tracePt t="57046" x="4140200" y="5010150"/>
          <p14:tracePt t="57067" x="4171950" y="5022850"/>
          <p14:tracePt t="57081" x="4191000" y="5022850"/>
          <p14:tracePt t="57102" x="4229100" y="5022850"/>
          <p14:tracePt t="57116" x="4286250" y="5016500"/>
          <p14:tracePt t="57137" x="4362450" y="4997450"/>
          <p14:tracePt t="57151" x="4476750" y="4978400"/>
          <p14:tracePt t="57164" x="4540250" y="4965700"/>
          <p14:tracePt t="57185" x="4572000" y="4965700"/>
          <p14:tracePt t="57199" x="4591050" y="4965700"/>
          <p14:tracePt t="57220" x="4603750" y="4965700"/>
          <p14:tracePt t="57234" x="4610100" y="4965700"/>
          <p14:tracePt t="57248" x="4622800" y="4965700"/>
          <p14:tracePt t="57282" x="4635500" y="4965700"/>
          <p14:tracePt t="57303" x="4673600" y="4959350"/>
          <p14:tracePt t="57317" x="4730750" y="4940300"/>
          <p14:tracePt t="57331" x="4800600" y="4902200"/>
          <p14:tracePt t="57352" x="4876800" y="4864100"/>
          <p14:tracePt t="57366" x="4933950" y="4819650"/>
          <p14:tracePt t="57387" x="5010150" y="4794250"/>
          <p14:tracePt t="57401" x="5048250" y="4787900"/>
          <p14:tracePt t="57414" x="5156200" y="4787900"/>
          <p14:tracePt t="57435" x="5226050" y="4794250"/>
          <p14:tracePt t="57449" x="5264150" y="4800600"/>
          <p14:tracePt t="57470" x="5365750" y="4819650"/>
          <p14:tracePt t="57484" x="5416550" y="4826000"/>
          <p14:tracePt t="57498" x="5461000" y="4832350"/>
          <p14:tracePt t="57519" x="5492750" y="4838700"/>
          <p14:tracePt t="57532" x="5524500" y="4851400"/>
          <p14:tracePt t="57553" x="5600700" y="4870450"/>
          <p14:tracePt t="57568" x="5613400" y="4876800"/>
          <p14:tracePt t="57581" x="5670550" y="4889500"/>
          <p14:tracePt t="57602" x="5753100" y="4908550"/>
          <p14:tracePt t="57616" x="5765800" y="4908550"/>
          <p14:tracePt t="57637" x="5784850" y="4921250"/>
          <p14:tracePt t="57650" x="5791200" y="4921250"/>
          <p14:tracePt t="57674" x="5797550" y="4921250"/>
          <p14:tracePt t="57690" x="5803900" y="4921250"/>
          <p14:tracePt t="57704" x="5816600" y="4921250"/>
          <p14:tracePt t="57722" x="5822950" y="4921250"/>
          <p14:tracePt t="57734" x="5829300" y="4921250"/>
          <p14:tracePt t="57747" x="5835650" y="4921250"/>
          <p14:tracePt t="57768" x="5848350" y="4914900"/>
          <p14:tracePt t="57783" x="5873750" y="4914900"/>
          <p14:tracePt t="57803" x="5899150" y="4914900"/>
          <p14:tracePt t="57817" x="5911850" y="4902200"/>
          <p14:tracePt t="57831" x="5937250" y="4895850"/>
          <p14:tracePt t="57852" x="5962650" y="4889500"/>
          <p14:tracePt t="57866" x="6000750" y="4883150"/>
          <p14:tracePt t="57886" x="6045200" y="4876800"/>
          <p14:tracePt t="57901" x="6096000" y="4870450"/>
          <p14:tracePt t="57914" x="6197600" y="4870450"/>
          <p14:tracePt t="57935" x="6324600" y="4876800"/>
          <p14:tracePt t="57949" x="6451600" y="4889500"/>
          <p14:tracePt t="57970" x="6584950" y="4914900"/>
          <p14:tracePt t="58002" x="6578600" y="4914900"/>
          <p14:tracePt t="58010" x="6559550" y="4914900"/>
          <p14:tracePt t="58024" x="6546850" y="4914900"/>
          <p14:tracePt t="58040" x="6534150" y="4914900"/>
          <p14:tracePt t="58053" x="6534150" y="4927600"/>
          <p14:tracePt t="58067" x="6553200" y="4927600"/>
          <p14:tracePt t="58081" x="6572250" y="4927600"/>
          <p14:tracePt t="58102" x="6648450" y="4927600"/>
          <p14:tracePt t="58116" x="6699250" y="4927600"/>
          <p14:tracePt t="58137" x="6769100" y="4927600"/>
          <p14:tracePt t="58154" x="6781800" y="4927600"/>
          <p14:tracePt t="58164" x="6800850" y="4940300"/>
          <p14:tracePt t="58185" x="6807200" y="4940300"/>
          <p14:tracePt t="58284" x="6807200" y="4946650"/>
          <p14:tracePt t="58292" x="6807200" y="4953000"/>
          <p14:tracePt t="58314" x="6807200" y="4959350"/>
          <p14:tracePt t="58549" x="6800850" y="4959350"/>
          <p14:tracePt t="58595" x="6794500" y="4965700"/>
          <p14:tracePt t="58618" x="6794500" y="4972050"/>
          <p14:tracePt t="58642" x="6794500" y="4978400"/>
          <p14:tracePt t="58650" x="6788150" y="4984750"/>
          <p14:tracePt t="58869" x="6775450" y="4991100"/>
          <p14:tracePt t="58882" x="6750050" y="4991100"/>
          <p14:tracePt t="58890" x="6737350" y="4997450"/>
          <p14:tracePt t="58896" x="6718300" y="4997450"/>
          <p14:tracePt t="58906" x="6705600" y="4997450"/>
          <p14:tracePt t="58921" x="6673850" y="5010150"/>
          <p14:tracePt t="58935" x="6654800" y="5010150"/>
          <p14:tracePt t="58949" x="6604000" y="5035550"/>
          <p14:tracePt t="58970" x="6407150" y="5092700"/>
          <p14:tracePt t="58984" x="6324600" y="5111750"/>
          <p14:tracePt t="59005" x="6108700" y="5181600"/>
          <p14:tracePt t="59019" x="5975350" y="5226050"/>
          <p14:tracePt t="59032" x="5899150" y="5238750"/>
          <p14:tracePt t="59053" x="5518150" y="5270500"/>
          <p14:tracePt t="59067" x="5219700" y="5270500"/>
          <p14:tracePt t="59088" x="4933950" y="5270500"/>
          <p14:tracePt t="59102" x="4870450" y="5270500"/>
          <p14:tracePt t="59116" x="4787900" y="5270500"/>
          <p14:tracePt t="59137" x="4718050" y="5270500"/>
          <p14:tracePt t="59150" x="4699000" y="5270500"/>
          <p14:tracePt t="59171" x="4629150" y="5270500"/>
          <p14:tracePt t="59185" x="4622800" y="5270500"/>
          <p14:tracePt t="59199" x="4616450" y="5270500"/>
          <p14:tracePt t="59220" x="4591050" y="5270500"/>
          <p14:tracePt t="59234" x="4565650" y="5264150"/>
          <p14:tracePt t="59254" x="4521200" y="5257800"/>
          <p14:tracePt t="59269" x="4470400" y="5257800"/>
          <p14:tracePt t="59282" x="4400550" y="5257800"/>
          <p14:tracePt t="59303" x="4298950" y="5257800"/>
          <p14:tracePt t="59317" x="4184650" y="5257800"/>
          <p14:tracePt t="59338" x="4019550" y="5257800"/>
          <p14:tracePt t="59352" x="3943350" y="5257800"/>
          <p14:tracePt t="59366" x="3911600" y="5257800"/>
          <p14:tracePt t="59387" x="3797300" y="5251450"/>
          <p14:tracePt t="59401" x="3714750" y="5238750"/>
          <p14:tracePt t="59421" x="3676650" y="5226050"/>
          <p14:tracePt t="59435" x="3657600" y="5219700"/>
          <p14:tracePt t="59449" x="3651250" y="5219700"/>
          <p14:tracePt t="59470" x="3638550" y="5213350"/>
          <p14:tracePt t="59539" x="3638550" y="5207000"/>
          <p14:tracePt t="59925" x="3625850" y="5200650"/>
          <p14:tracePt t="59942" x="3625850" y="5194300"/>
          <p14:tracePt t="59944" x="3613150" y="5194300"/>
          <p14:tracePt t="59956" x="3606800" y="5187950"/>
          <p14:tracePt t="59970" x="3600450" y="5187950"/>
          <p14:tracePt t="59976" x="3594100" y="5187950"/>
          <p14:tracePt t="59986" x="3587750" y="5187950"/>
          <p14:tracePt t="60005" x="3568700" y="5181600"/>
          <p14:tracePt t="60018" x="3549650" y="5181600"/>
          <p14:tracePt t="60039" x="3543300" y="5181600"/>
          <p14:tracePt t="60107" x="3530600" y="5181600"/>
          <p14:tracePt t="60130" x="3524250" y="5181600"/>
          <p14:tracePt t="60144" x="3517900" y="5181600"/>
          <p14:tracePt t="60168" x="3511550" y="5181600"/>
          <p14:tracePt t="60178" x="3505200" y="5181600"/>
          <p14:tracePt t="60192" x="3492500" y="5181600"/>
          <p14:tracePt t="60200" x="3479800" y="5181600"/>
          <p14:tracePt t="60208" x="3473450" y="5187950"/>
          <p14:tracePt t="60220" x="3460750" y="5187950"/>
          <p14:tracePt t="60234" x="3429000" y="5194300"/>
          <p14:tracePt t="60254" x="3384550" y="5207000"/>
          <p14:tracePt t="60268" x="3314700" y="5207000"/>
          <p14:tracePt t="60289" x="3219450" y="5219700"/>
          <p14:tracePt t="60303" x="3175000" y="5226050"/>
          <p14:tracePt t="60317" x="3054350" y="5251450"/>
          <p14:tracePt t="60338" x="2870200" y="5302250"/>
          <p14:tracePt t="60352" x="2819400" y="5314950"/>
          <p14:tracePt t="60373" x="2660650" y="5346700"/>
          <p14:tracePt t="60387" x="2559050" y="5365750"/>
          <p14:tracePt t="60400" x="2514600" y="5372100"/>
          <p14:tracePt t="60422" x="2362200" y="5410200"/>
          <p14:tracePt t="60435" x="2260600" y="5441950"/>
          <p14:tracePt t="60456" x="2114550" y="5480050"/>
          <p14:tracePt t="60470" x="2082800" y="5492750"/>
          <p14:tracePt t="60483" x="2006600" y="5499100"/>
          <p14:tracePt t="60505" x="1898650" y="5530850"/>
          <p14:tracePt t="60518" x="1854200" y="5543550"/>
          <p14:tracePt t="60539" x="1733550" y="5568950"/>
          <p14:tracePt t="60553" x="1631950" y="5594350"/>
          <p14:tracePt t="60567" x="1581150" y="5607050"/>
          <p14:tracePt t="60588" x="1441450" y="5645150"/>
          <p14:tracePt t="60602" x="1377950" y="5664200"/>
          <p14:tracePt t="60623" x="1333500" y="5689600"/>
          <p14:tracePt t="60637" x="1320800" y="5689600"/>
          <p14:tracePt t="60650" x="1282700" y="5715000"/>
          <p14:tracePt t="60671" x="1231900" y="5734050"/>
          <p14:tracePt t="60685" x="1187450" y="5765800"/>
          <p14:tracePt t="60706" x="1098550" y="5816600"/>
          <p14:tracePt t="60720" x="1041400" y="5867400"/>
          <p14:tracePt t="60734" x="1016000" y="5892800"/>
          <p14:tracePt t="60754" x="946150" y="5937250"/>
          <p14:tracePt t="60768" x="914400" y="5975350"/>
          <p14:tracePt t="60789" x="876300" y="6026150"/>
          <p14:tracePt t="60803" x="844550" y="6070600"/>
          <p14:tracePt t="60817" x="819150" y="6096000"/>
          <p14:tracePt t="60839" x="793750" y="6134100"/>
          <p14:tracePt t="60852" x="781050" y="6140450"/>
          <p14:tracePt t="60873" x="768350" y="6153150"/>
          <p14:tracePt t="60887" x="768350" y="6165850"/>
          <p14:tracePt t="60900" x="768350" y="6184900"/>
          <p14:tracePt t="60921" x="768350" y="6191250"/>
          <p14:tracePt t="60935" x="768350" y="6203950"/>
          <p14:tracePt t="60956" x="768350" y="6229350"/>
          <p14:tracePt t="60970" x="774700" y="6235700"/>
          <p14:tracePt t="60984" x="787400" y="6248400"/>
          <p14:tracePt t="61004" x="812800" y="6261100"/>
          <p14:tracePt t="61019" x="831850" y="6261100"/>
          <p14:tracePt t="61040" x="876300" y="6267450"/>
          <p14:tracePt t="61053" x="914400" y="6280150"/>
          <p14:tracePt t="61067" x="971550" y="6286500"/>
          <p14:tracePt t="61088" x="1041400" y="6292850"/>
          <p14:tracePt t="61102" x="1136650" y="6292850"/>
          <p14:tracePt t="61123" x="1365250" y="6292850"/>
          <p14:tracePt t="61136" x="1454150" y="6292850"/>
          <p14:tracePt t="61157" x="1778000" y="6280150"/>
          <p14:tracePt t="61171" x="2038350" y="6235700"/>
          <p14:tracePt t="61185" x="2209800" y="6210300"/>
          <p14:tracePt t="61206" x="2838450" y="6064250"/>
          <p14:tracePt t="61220" x="3302000" y="5930900"/>
          <p14:tracePt t="61234" x="3816350" y="5803900"/>
          <p14:tracePt t="61254" x="4140200" y="5702300"/>
          <p14:tracePt t="61268" x="4527550" y="5562600"/>
          <p14:tracePt t="61289" x="4902200" y="5410200"/>
          <p14:tracePt t="61303" x="5219700" y="5314950"/>
          <p14:tracePt t="61317" x="5422900" y="5257800"/>
          <p14:tracePt t="61338" x="5568950" y="5213350"/>
          <p14:tracePt t="61352" x="5575300" y="5213350"/>
          <p14:tracePt t="61386" x="5575300" y="5200650"/>
          <p14:tracePt t="61388" x="5549900" y="5200650"/>
          <p14:tracePt t="61402" x="5537200" y="5181600"/>
          <p14:tracePt t="61421" x="5492750" y="5156200"/>
          <p14:tracePt t="61435" x="5467350" y="5137150"/>
          <p14:tracePt t="61456" x="5441950" y="5111750"/>
          <p14:tracePt t="61470" x="5410200" y="5111750"/>
          <p14:tracePt t="61491" x="5359400" y="5099050"/>
          <p14:tracePt t="61505" x="5327650" y="5099050"/>
          <p14:tracePt t="61518" x="5302250" y="5099050"/>
          <p14:tracePt t="61539" x="5213350" y="5060950"/>
          <p14:tracePt t="61553" x="5181600" y="5060950"/>
          <p14:tracePt t="61574" x="5118100" y="5041900"/>
          <p14:tracePt t="61588" x="5105400" y="5016500"/>
          <p14:tracePt t="61602" x="5086350" y="5003800"/>
          <p14:tracePt t="61623" x="5054600" y="4978400"/>
          <p14:tracePt t="61637" x="5022850" y="4908550"/>
          <p14:tracePt t="61657" x="5010150" y="4826000"/>
          <p14:tracePt t="61671" x="5010150" y="4794250"/>
          <p14:tracePt t="61685" x="5054600" y="4692650"/>
          <p14:tracePt t="61706" x="5308600" y="4495800"/>
          <p14:tracePt t="61720" x="5480050" y="4400550"/>
          <p14:tracePt t="61741" x="5988050" y="4095750"/>
          <p14:tracePt t="61754" x="6311900" y="3892550"/>
          <p14:tracePt t="61768" x="6464300" y="3803650"/>
          <p14:tracePt t="61789" x="6864350" y="3543300"/>
          <p14:tracePt t="61803" x="7042150" y="3448050"/>
          <p14:tracePt t="61824" x="7169150" y="3359150"/>
          <p14:tracePt t="61838" x="7175500" y="3359150"/>
          <p14:tracePt t="61852" x="7213600" y="3340100"/>
          <p14:tracePt t="61872" x="7251700" y="3327400"/>
          <p14:tracePt t="61886" x="7270750" y="3321050"/>
          <p14:tracePt t="61907" x="7289800" y="3314700"/>
          <p14:tracePt t="61979" x="7289800" y="3308350"/>
          <p14:tracePt t="62002" x="7296150" y="3302000"/>
          <p14:tracePt t="62026" x="7296150" y="3295650"/>
          <p14:tracePt t="62034" x="7302500" y="3295650"/>
          <p14:tracePt t="62040" x="7302500" y="3289300"/>
          <p14:tracePt t="62053" x="7302500" y="3282950"/>
          <p14:tracePt t="62074" x="7315200" y="3276600"/>
          <p14:tracePt t="62088" x="7321550" y="3263900"/>
          <p14:tracePt t="62102" x="7327900" y="3263900"/>
          <p14:tracePt t="62123" x="7334250" y="3244850"/>
          <p14:tracePt t="62136" x="7346950" y="3200400"/>
          <p14:tracePt t="62157" x="7359650" y="3149600"/>
          <p14:tracePt t="62171" x="7385050" y="3022600"/>
          <p14:tracePt t="62185" x="7423150" y="2857500"/>
          <p14:tracePt t="62206" x="7454900" y="2705100"/>
          <p14:tracePt t="62220" x="7467600" y="2546350"/>
          <p14:tracePt t="62240" x="7442200" y="2381250"/>
          <p14:tracePt t="62254" x="7302500" y="2222500"/>
          <p14:tracePt t="62268" x="7029450" y="2063750"/>
          <p14:tracePt t="62289" x="6235700" y="1917700"/>
          <p14:tracePt t="62303" x="5492750" y="1905000"/>
          <p14:tracePt t="62324" x="4476750" y="2000250"/>
          <p14:tracePt t="62338" x="4267200" y="2076450"/>
          <p14:tracePt t="62352" x="4070350" y="2235200"/>
          <p14:tracePt t="62373" x="4038600" y="2393950"/>
          <p14:tracePt t="62386" x="4114800" y="2622550"/>
          <p14:tracePt t="62408" x="4464050" y="3003550"/>
          <p14:tracePt t="62421" x="5086350" y="3441700"/>
          <p14:tracePt t="62435" x="5848350" y="3841750"/>
          <p14:tracePt t="62456" x="6445250" y="4089400"/>
          <p14:tracePt t="62470" x="6807200" y="4197350"/>
          <p14:tracePt t="62490" x="6965950" y="4210050"/>
          <p14:tracePt t="62504" x="6997700" y="4178300"/>
          <p14:tracePt t="62518" x="7010400" y="4013200"/>
          <p14:tracePt t="62539" x="6927850" y="3835400"/>
          <p14:tracePt t="62553" x="6845300" y="3727450"/>
          <p14:tracePt t="62574" x="6394450" y="3308350"/>
          <p14:tracePt t="62588" x="6153150" y="3143250"/>
          <p14:tracePt t="62602" x="6007100" y="3054350"/>
          <p14:tracePt t="62622" x="5969000" y="3022600"/>
          <p14:tracePt t="62636" x="5949950" y="3022600"/>
          <p14:tracePt t="62657" x="5943600" y="3022600"/>
          <p14:tracePt t="62671" x="5943600" y="3028950"/>
          <p14:tracePt t="62685" x="5956300" y="3079750"/>
          <p14:tracePt t="62706" x="5988050" y="3168650"/>
          <p14:tracePt t="62720" x="6000750" y="3219450"/>
          <p14:tracePt t="62741" x="6000750" y="3359150"/>
          <p14:tracePt t="62754" x="5956300" y="3435350"/>
          <p14:tracePt t="62768" x="5905500" y="3505200"/>
          <p14:tracePt t="62789" x="5886450" y="3530600"/>
          <p14:tracePt t="62803" x="5867400" y="3549650"/>
          <p14:tracePt t="62826" x="5867400" y="3556000"/>
          <p14:tracePt t="62866" x="5854700" y="3556000"/>
          <p14:tracePt t="62874" x="5842000" y="3549650"/>
          <p14:tracePt t="62880" x="5842000" y="3543300"/>
          <p14:tracePt t="62890" x="5829300" y="3536950"/>
          <p14:tracePt t="62907" x="5810250" y="3524250"/>
          <p14:tracePt t="62921" x="5803900" y="3517900"/>
          <p14:tracePt t="62942" x="5791200" y="3505200"/>
          <p14:tracePt t="62956" x="5784850" y="3498850"/>
          <p14:tracePt t="62986" x="5784850" y="3492500"/>
          <p14:tracePt t="62994" x="5772150" y="3486150"/>
          <p14:tracePt t="63005" x="5759450" y="3486150"/>
          <p14:tracePt t="63025" x="5702300" y="3486150"/>
          <p14:tracePt t="63039" x="5676900" y="3486150"/>
          <p14:tracePt t="63053" x="5600700" y="3498850"/>
          <p14:tracePt t="63074" x="5518150" y="3524250"/>
          <p14:tracePt t="63088" x="5486400" y="3536950"/>
          <p14:tracePt t="63109" x="5321300" y="3575050"/>
          <p14:tracePt t="63123" x="5175250" y="3594100"/>
          <p14:tracePt t="63136" x="5010150" y="3600450"/>
          <p14:tracePt t="63157" x="4813300" y="3600450"/>
          <p14:tracePt t="63171" x="4603750" y="3600450"/>
          <p14:tracePt t="63192" x="4337050" y="3600450"/>
          <p14:tracePt t="63206" x="4254500" y="3600450"/>
          <p14:tracePt t="63220" x="4070350" y="3600450"/>
          <p14:tracePt t="63240" x="3803650" y="3600450"/>
          <p14:tracePt t="63255" x="3708400" y="3600450"/>
          <p14:tracePt t="63276" x="3435350" y="3676650"/>
          <p14:tracePt t="63289" x="3213100" y="3733800"/>
          <p14:tracePt t="63303" x="3067050" y="3790950"/>
          <p14:tracePt t="63324" x="2698750" y="3949700"/>
          <p14:tracePt t="63338" x="2495550" y="4076700"/>
          <p14:tracePt t="63358" x="2324100" y="4241800"/>
          <p14:tracePt t="63372" x="2273300" y="4292600"/>
          <p14:tracePt t="63386" x="2209800" y="4394200"/>
          <p14:tracePt t="63408" x="2139950" y="4527550"/>
          <p14:tracePt t="63421" x="2127250" y="4565650"/>
          <p14:tracePt t="63442" x="2082800" y="4641850"/>
          <p14:tracePt t="63456" x="2038350" y="4699000"/>
          <p14:tracePt t="63470" x="2019300" y="4724400"/>
          <p14:tracePt t="63490" x="1955800" y="4775200"/>
          <p14:tracePt t="63504" x="1936750" y="4800600"/>
          <p14:tracePt t="63526" x="1917700" y="4832350"/>
          <p14:tracePt t="63539" x="1905000" y="4870450"/>
          <p14:tracePt t="63553" x="1892300" y="4914900"/>
          <p14:tracePt t="63574" x="1841500" y="4972050"/>
          <p14:tracePt t="63588" x="1822450" y="5022850"/>
          <p14:tracePt t="63609" x="1803400" y="5054600"/>
          <p14:tracePt t="63622" x="1784350" y="5080000"/>
          <p14:tracePt t="63636" x="1778000" y="5092700"/>
          <p14:tracePt t="63657" x="1778000" y="5111750"/>
          <p14:tracePt t="63671" x="1778000" y="5130800"/>
          <p14:tracePt t="63692" x="1778000" y="5143500"/>
          <p14:tracePt t="63706" x="1778000" y="5149850"/>
          <p14:tracePt t="63730" x="1778000" y="5156200"/>
          <p14:tracePt t="63762" x="1784350" y="5162550"/>
          <p14:tracePt t="63769" x="1797050" y="5168900"/>
          <p14:tracePt t="63778" x="1809750" y="5187950"/>
          <p14:tracePt t="63789" x="1822450" y="5200650"/>
          <p14:tracePt t="63803" x="1822450" y="5213350"/>
          <p14:tracePt t="63824" x="1803400" y="5213350"/>
          <p14:tracePt t="64116" x="1778000" y="5213350"/>
          <p14:tracePt t="64122" x="1739900" y="5213350"/>
          <p14:tracePt t="64138" x="1689100" y="5200650"/>
          <p14:tracePt t="64146" x="1625600" y="5187950"/>
          <p14:tracePt t="64158" x="1549400" y="5181600"/>
          <p14:tracePt t="64171" x="1435100" y="5181600"/>
          <p14:tracePt t="64192" x="1352550" y="5181600"/>
          <p14:tracePt t="64206" x="1270000" y="5194300"/>
          <p14:tracePt t="64227" x="1136650" y="5251450"/>
          <p14:tracePt t="64241" x="1073150" y="5302250"/>
          <p14:tracePt t="64254" x="1028700" y="5327650"/>
          <p14:tracePt t="64275" x="914400" y="5422900"/>
          <p14:tracePt t="64289" x="889000" y="5461000"/>
          <p14:tracePt t="64310" x="825500" y="5588000"/>
          <p14:tracePt t="64324" x="800100" y="5676900"/>
          <p14:tracePt t="64338" x="793750" y="5727700"/>
          <p14:tracePt t="64359" x="781050" y="5772150"/>
          <p14:tracePt t="64373" x="749300" y="5803900"/>
          <p14:tracePt t="64393" x="698500" y="5886450"/>
          <p14:tracePt t="64407" x="679450" y="5924550"/>
          <p14:tracePt t="64422" x="628650" y="5981700"/>
          <p14:tracePt t="64442" x="565150" y="6089650"/>
          <p14:tracePt t="64456" x="552450" y="6108700"/>
          <p14:tracePt t="64477" x="501650" y="6172200"/>
          <p14:tracePt t="64490" x="488950" y="6203950"/>
          <p14:tracePt t="64504" x="469900" y="6229350"/>
          <p14:tracePt t="64525" x="457200" y="6299200"/>
          <p14:tracePt t="64539" x="431800" y="6369050"/>
          <p14:tracePt t="64560" x="419100" y="6457950"/>
          <p14:tracePt t="64574" x="412750" y="6483350"/>
          <p14:tracePt t="64588" x="412750" y="6540500"/>
          <p14:tracePt t="64609" x="412750" y="6604000"/>
          <p14:tracePt t="65712" x="869950" y="6604000"/>
          <p14:tracePt t="65722" x="857250" y="6604000"/>
          <p14:tracePt t="65730" x="850900" y="6591300"/>
          <p14:tracePt t="65740" x="838200" y="6591300"/>
          <p14:tracePt t="65761" x="800100" y="6584950"/>
          <p14:tracePt t="65775" x="793750" y="6578600"/>
          <p14:tracePt t="65789" x="774700" y="6578600"/>
          <p14:tracePt t="65810" x="755650" y="6572250"/>
          <p14:tracePt t="65824" x="742950" y="6565900"/>
          <p14:tracePt t="65952" x="755650" y="6565900"/>
          <p14:tracePt t="65976" x="768350" y="6565900"/>
          <p14:tracePt t="65994" x="774700" y="6565900"/>
          <p14:tracePt t="66203" x="762000" y="6565900"/>
          <p14:tracePt t="66226" x="749300" y="6565900"/>
          <p14:tracePt t="66234" x="742950" y="6565900"/>
          <p14:tracePt t="66250" x="736600" y="6572250"/>
          <p14:tracePt t="66264" x="723900" y="6572250"/>
          <p14:tracePt t="66274" x="723900" y="6578600"/>
          <p14:tracePt t="66282" x="717550" y="6578600"/>
          <p14:tracePt t="66289" x="704850" y="6578600"/>
          <p14:tracePt t="66310" x="692150" y="6578600"/>
          <p14:tracePt t="66323" x="692150" y="6584950"/>
          <p14:tracePt t="66515" x="685800" y="6584950"/>
          <p14:tracePt t="66538" x="692150" y="6584950"/>
          <p14:tracePt t="66610" x="685800" y="6584950"/>
          <p14:tracePt t="66649" x="692150" y="6584950"/>
          <p14:tracePt t="66704" x="685800" y="6584950"/>
          <p14:tracePt t="66744" x="692150" y="6584950"/>
          <p14:tracePt t="66899" x="685800" y="6584950"/>
          <p14:tracePt t="67074" x="692150" y="6584950"/>
          <p14:tracePt t="67090" x="711200" y="6584950"/>
          <p14:tracePt t="67098" x="736600" y="6584950"/>
          <p14:tracePt t="67101" x="749300" y="6584950"/>
          <p14:tracePt t="67114" x="781050" y="6584950"/>
          <p14:tracePt t="67123" x="806450" y="6584950"/>
          <p14:tracePt t="67143" x="844550" y="6584950"/>
          <p14:tracePt t="67157" x="908050" y="6584950"/>
          <p14:tracePt t="67178" x="1073150" y="6559550"/>
          <p14:tracePt t="67192" x="1149350" y="6559550"/>
          <p14:tracePt t="67213" x="1390650" y="6553200"/>
          <p14:tracePt t="67227" x="1498600" y="6553200"/>
          <p14:tracePt t="67240" x="1549400" y="6553200"/>
          <p14:tracePt t="67263" x="1663700" y="6553200"/>
          <p14:tracePt t="67275" x="1689100" y="6553200"/>
          <p14:tracePt t="67296" x="1701800" y="6553200"/>
          <p14:tracePt t="67352" x="1695450" y="6553200"/>
          <p14:tracePt t="67363" x="1676400" y="6553200"/>
          <p14:tracePt t="67368" x="1651000" y="6553200"/>
          <p14:tracePt t="67379" x="1619250" y="6553200"/>
          <p14:tracePt t="67394" x="1574800" y="6553200"/>
          <p14:tracePt t="67407" x="1536700" y="6553200"/>
          <p14:tracePt t="67428" x="1416050" y="6553200"/>
          <p14:tracePt t="67442" x="1384300" y="6553200"/>
          <p14:tracePt t="67482" x="1390650" y="6559550"/>
          <p14:tracePt t="67496" x="1403350" y="6559550"/>
          <p14:tracePt t="67505" x="1416050" y="6559550"/>
          <p14:tracePt t="67511" x="1447800" y="6559550"/>
          <p14:tracePt t="67525" x="1466850" y="6559550"/>
          <p14:tracePt t="67546" x="1555750" y="6559550"/>
          <p14:tracePt t="67560" x="1606550" y="6559550"/>
          <p14:tracePt t="67574" x="1612900" y="6559550"/>
          <p14:tracePt t="67626" x="1600200" y="6559550"/>
          <p14:tracePt t="67632" x="1587500" y="6559550"/>
          <p14:tracePt t="67642" x="1574800" y="6559550"/>
          <p14:tracePt t="67651" x="1549400" y="6559550"/>
          <p14:tracePt t="67657" x="1536700" y="6559550"/>
          <p14:tracePt t="67678" x="1517650" y="6559550"/>
          <p14:tracePt t="67736" x="1530350" y="6565900"/>
          <p14:tracePt t="67746" x="1536700" y="6565900"/>
          <p14:tracePt t="67752" x="1543050" y="6565900"/>
          <p14:tracePt t="67762" x="1568450" y="6565900"/>
          <p14:tracePt t="67776" x="1587500" y="6565900"/>
          <p14:tracePt t="67796" x="1612900" y="6565900"/>
          <p14:tracePt t="67810" x="1638300" y="6565900"/>
          <p14:tracePt t="67834" x="1644650" y="6565900"/>
          <p14:tracePt t="67844" x="1651000" y="6565900"/>
          <p14:tracePt t="67858" x="1657350" y="6565900"/>
          <p14:tracePt t="67879" x="1670050" y="6565900"/>
          <p14:tracePt t="67893" x="1682750" y="6572250"/>
          <p14:tracePt t="67907" x="1695450" y="6572250"/>
          <p14:tracePt t="67928" x="1708150" y="6572250"/>
          <p14:tracePt t="67942" x="1714500" y="6572250"/>
          <p14:tracePt t="67963" x="1727200" y="6572250"/>
          <p14:tracePt t="68059" x="1733550" y="6572250"/>
          <p14:tracePt t="68082" x="1739900" y="6572250"/>
          <p14:tracePt t="68098" x="1746250" y="6572250"/>
          <p14:tracePt t="68106" x="1752600" y="6572250"/>
          <p14:tracePt t="68277" x="1758950" y="6572250"/>
          <p14:tracePt t="68304" x="1771650" y="6572250"/>
          <p14:tracePt t="68314" x="1784350" y="6572250"/>
          <p14:tracePt t="68322" x="1797050" y="6572250"/>
          <p14:tracePt t="68328" x="1809750" y="6572250"/>
          <p14:tracePt t="68338" x="1822450" y="6572250"/>
          <p14:tracePt t="68346" x="1828800" y="6572250"/>
          <p14:tracePt t="68358" x="1835150" y="6584950"/>
          <p14:tracePt t="68379" x="1847850" y="6584950"/>
          <p14:tracePt t="68418" x="1854200" y="6584950"/>
          <p14:tracePt t="68434" x="1860550" y="6584950"/>
          <p14:tracePt t="68442" x="1866900" y="6584950"/>
          <p14:tracePt t="68458" x="1879600" y="6584950"/>
          <p14:tracePt t="68466" x="1898650" y="6584950"/>
          <p14:tracePt t="68476" x="1911350" y="6584950"/>
          <p14:tracePt t="68490" x="1936750" y="6584950"/>
          <p14:tracePt t="68511" x="1949450" y="6584950"/>
          <p14:tracePt t="68525" x="1968500" y="6584950"/>
          <p14:tracePt t="68546" x="2006600" y="6584950"/>
          <p14:tracePt t="68560" x="2025650" y="6584950"/>
          <p14:tracePt t="68581" x="2095500" y="6584950"/>
          <p14:tracePt t="68595" x="2133600" y="6584950"/>
          <p14:tracePt t="68608" x="2171700" y="6572250"/>
          <p14:tracePt t="68629" x="2197100" y="6565900"/>
          <p14:tracePt t="68643" x="2228850" y="6559550"/>
          <p14:tracePt t="68664" x="2260600" y="6559550"/>
          <p14:tracePt t="68682" x="2273300" y="6559550"/>
          <p14:tracePt t="68698" x="2279650" y="6553200"/>
          <p14:tracePt t="68713" x="2286000" y="6553200"/>
          <p14:tracePt t="68736" x="2292350" y="6553200"/>
          <p14:tracePt t="68794" x="2292350" y="6546850"/>
          <p14:tracePt t="68826" x="2286000" y="6546850"/>
          <p14:tracePt t="68832" x="2279650" y="6546850"/>
          <p14:tracePt t="68850" x="2266950" y="6546850"/>
          <p14:tracePt t="68856" x="2254250" y="6546850"/>
          <p14:tracePt t="68939" x="2260600" y="6546850"/>
          <p14:tracePt t="68962" x="2266950" y="6546850"/>
          <p14:tracePt t="68970" x="2273300" y="6546850"/>
          <p14:tracePt t="68976" x="2279650" y="6546850"/>
          <p14:tracePt t="68986" x="2286000" y="6546850"/>
          <p14:tracePt t="68997" x="2311400" y="6553200"/>
          <p14:tracePt t="69011" x="2324100" y="6553200"/>
          <p14:tracePt t="69025" x="2349500" y="6553200"/>
          <p14:tracePt t="69046" x="2362200" y="6553200"/>
          <p14:tracePt t="69060" x="2387600" y="6553200"/>
          <p14:tracePt t="69096" x="2400300" y="6559550"/>
          <p14:tracePt t="69106" x="2413000" y="6565900"/>
          <p14:tracePt t="69114" x="2419350" y="6565900"/>
          <p14:tracePt t="69129" x="2451100" y="6578600"/>
          <p14:tracePt t="69143" x="2482850" y="6578600"/>
          <p14:tracePt t="69164" x="2514600" y="6584950"/>
          <p14:tracePt t="69178" x="2533650" y="6584950"/>
          <p14:tracePt t="69192" x="2540000" y="6584950"/>
          <p14:tracePt t="69226" x="2546350" y="6584950"/>
          <p14:tracePt t="69234" x="2571750" y="6584950"/>
          <p14:tracePt t="69247" x="2609850" y="6584950"/>
          <p14:tracePt t="69261" x="2654300" y="6584950"/>
          <p14:tracePt t="69275" x="2730500" y="6584950"/>
          <p14:tracePt t="69296" x="2794000" y="6584950"/>
          <p14:tracePt t="69310" x="2806700" y="6584950"/>
          <p14:tracePt t="69336" x="2813050" y="6584950"/>
          <p14:tracePt t="69344" x="2832100" y="6591300"/>
          <p14:tracePt t="69358" x="2870200" y="6597650"/>
          <p14:tracePt t="69379" x="2927350" y="6597650"/>
          <p14:tracePt t="69393" x="2940050" y="6597650"/>
          <p14:tracePt t="69415" x="2959100" y="6597650"/>
          <p14:tracePt t="69428" x="2984500" y="6610350"/>
          <p14:tracePt t="69442" x="2990850" y="6610350"/>
          <p14:tracePt t="69463" x="3035300" y="6616700"/>
          <p14:tracePt t="69477" x="3067050" y="6616700"/>
          <p14:tracePt t="69497" x="3086100" y="6616700"/>
          <p14:tracePt t="69511" x="3092450" y="6616700"/>
          <p14:tracePt t="69584" x="3098800" y="6616700"/>
          <p14:tracePt t="69592" x="3098800" y="6610350"/>
          <p14:tracePt t="69762" x="3105150" y="6610350"/>
          <p14:tracePt t="69776" x="3111500" y="6610350"/>
          <p14:tracePt t="69782" x="3136900" y="6604000"/>
          <p14:tracePt t="69789" x="3213100" y="6591300"/>
          <p14:tracePt t="69802" x="3244850" y="6591300"/>
          <p14:tracePt t="69810" x="3282950" y="6591300"/>
          <p14:tracePt t="69831" x="3327400" y="6591300"/>
          <p14:tracePt t="69850" x="3352800" y="6591300"/>
          <p14:tracePt t="69865" x="3390900" y="6591300"/>
          <p14:tracePt t="69912" x="3378200" y="6591300"/>
          <p14:tracePt t="69922" x="3359150" y="6591300"/>
          <p14:tracePt t="69930" x="3346450" y="6591300"/>
          <p14:tracePt t="69936" x="3321050" y="6591300"/>
          <p14:tracePt t="69946" x="3314700" y="6591300"/>
          <p14:tracePt t="69962" x="3308350" y="6591300"/>
          <p14:tracePt t="70016" x="3327400" y="6578600"/>
          <p14:tracePt t="70024" x="3340100" y="6578600"/>
          <p14:tracePt t="70030" x="3359150" y="6572250"/>
          <p14:tracePt t="70042" x="3384550" y="6572250"/>
          <p14:tracePt t="70048" x="3403600" y="6572250"/>
          <p14:tracePt t="70060" x="3429000" y="6572250"/>
          <p14:tracePt t="70080" x="3505200" y="6572250"/>
          <p14:tracePt t="70095" x="3543300" y="6584950"/>
          <p14:tracePt t="70115" x="3587750" y="6597650"/>
          <p14:tracePt t="70162" x="3581400" y="6597650"/>
          <p14:tracePt t="70170" x="3562350" y="6597650"/>
          <p14:tracePt t="70238" x="3568700" y="6597650"/>
          <p14:tracePt t="70260" x="3575050" y="6597650"/>
          <p14:tracePt t="70268" x="3581400" y="6597650"/>
          <p14:tracePt t="70274" x="3587750" y="6597650"/>
          <p14:tracePt t="70376" x="3587750" y="6591300"/>
          <p14:tracePt t="71200" x="3587750" y="6584950"/>
          <p14:tracePt t="71216" x="3587750" y="6572250"/>
          <p14:tracePt t="71248" x="3587750" y="6565900"/>
          <p14:tracePt t="71258" x="3594100" y="6565900"/>
          <p14:tracePt t="71280" x="3606800" y="6565900"/>
          <p14:tracePt t="71286" x="3613150" y="6565900"/>
          <p14:tracePt t="71296" x="3632200" y="6565900"/>
          <p14:tracePt t="71306" x="3644900" y="6565900"/>
          <p14:tracePt t="71317" x="3663950" y="6565900"/>
          <p14:tracePt t="71331" x="3695700" y="6565900"/>
          <p14:tracePt t="71345" x="3714750" y="6565900"/>
          <p14:tracePt t="71365" x="3810000" y="6559550"/>
          <p14:tracePt t="71379" x="3892550" y="6540500"/>
          <p14:tracePt t="71400" x="3917950" y="6527800"/>
          <p14:tracePt t="71415" x="3949700" y="6521450"/>
          <p14:tracePt t="71428" x="3962400" y="6508750"/>
          <p14:tracePt t="71449" x="3987800" y="6477000"/>
          <p14:tracePt t="71463" x="4000500" y="6451600"/>
          <p14:tracePt t="71484" x="4019550" y="6388100"/>
          <p14:tracePt t="71498" x="4019550" y="6362700"/>
          <p14:tracePt t="71511" x="4019550" y="6356350"/>
          <p14:tracePt t="71532" x="3994150" y="6305550"/>
          <p14:tracePt t="71546" x="3962400" y="6273800"/>
          <p14:tracePt t="71567" x="3943350" y="6267450"/>
          <p14:tracePt t="71581" x="3905250" y="6261100"/>
          <p14:tracePt t="71595" x="3841750" y="6261100"/>
          <p14:tracePt t="71615" x="3790950" y="6261100"/>
          <p14:tracePt t="71629" x="3727450" y="6261100"/>
          <p14:tracePt t="71650" x="3644900" y="6299200"/>
          <p14:tracePt t="71664" x="3632200" y="6311900"/>
          <p14:tracePt t="71678" x="3632200" y="6356350"/>
          <p14:tracePt t="71699" x="3632200" y="6413500"/>
          <p14:tracePt t="71713" x="3663950" y="6445250"/>
          <p14:tracePt t="71733" x="3746500" y="6496050"/>
          <p14:tracePt t="71747" x="3848100" y="6515100"/>
          <p14:tracePt t="71761" x="3937000" y="6515100"/>
          <p14:tracePt t="71782" x="4019550" y="6508750"/>
          <p14:tracePt t="71796" x="4083050" y="6477000"/>
          <p14:tracePt t="71817" x="4114800" y="6426200"/>
          <p14:tracePt t="71831" x="4102100" y="6419850"/>
          <p14:tracePt t="71844" x="4051300" y="6388100"/>
          <p14:tracePt t="71865" x="3956050" y="6356350"/>
          <p14:tracePt t="71879" x="3911600" y="6343650"/>
          <p14:tracePt t="71900" x="3873500" y="6330950"/>
          <p14:tracePt t="71914" x="3873500" y="6324600"/>
          <p14:tracePt t="71927" x="3873500" y="6318250"/>
          <p14:tracePt t="71949" x="3892550" y="6305550"/>
          <p14:tracePt t="71963" x="3930650" y="6280150"/>
          <p14:tracePt t="71984" x="3968750" y="6235700"/>
          <p14:tracePt t="71998" x="3981450" y="6216650"/>
          <p14:tracePt t="72011" x="4006850" y="6197600"/>
          <p14:tracePt t="72032" x="4006850" y="6184900"/>
          <p14:tracePt t="72050" x="4006850" y="6178550"/>
          <p14:tracePt t="72067" x="3981450" y="6159500"/>
          <p14:tracePt t="72081" x="3956050" y="6127750"/>
          <p14:tracePt t="72095" x="3943350" y="6115050"/>
          <p14:tracePt t="72115" x="3924300" y="6038850"/>
          <p14:tracePt t="72129" x="3911600" y="5975350"/>
          <p14:tracePt t="72150" x="3892550" y="5873750"/>
          <p14:tracePt t="72164" x="3879850" y="5727700"/>
          <p14:tracePt t="72178" x="3879850" y="5588000"/>
          <p14:tracePt t="72199" x="3848100" y="5410200"/>
          <p14:tracePt t="72213" x="3841750" y="5359400"/>
          <p14:tracePt t="72233" x="3765550" y="5175250"/>
          <p14:tracePt t="72247" x="3695700" y="5060950"/>
          <p14:tracePt t="72261" x="3657600" y="5010150"/>
          <p14:tracePt t="72282" x="3568700" y="4902200"/>
          <p14:tracePt t="72296" x="3511550" y="4845050"/>
          <p14:tracePt t="72317" x="3467100" y="4800600"/>
          <p14:tracePt t="72330" x="3416300" y="4768850"/>
          <p14:tracePt t="72344" x="3371850" y="4749800"/>
          <p14:tracePt t="72365" x="3289300" y="4730750"/>
          <p14:tracePt t="72379" x="3168650" y="4705350"/>
          <p14:tracePt t="72400" x="3060700" y="4686300"/>
          <p14:tracePt t="72414" x="2959100" y="4660900"/>
          <p14:tracePt t="72428" x="2927350" y="4654550"/>
          <p14:tracePt t="72449" x="2844800" y="4654550"/>
          <p14:tracePt t="72463" x="2800350" y="4699000"/>
          <p14:tracePt t="72484" x="2781300" y="4749800"/>
          <p14:tracePt t="72497" x="2768600" y="4838700"/>
          <p14:tracePt t="72511" x="2768600" y="4946650"/>
          <p14:tracePt t="72532" x="2781300" y="5060950"/>
          <p14:tracePt t="72546" x="2832100" y="5187950"/>
          <p14:tracePt t="72567" x="2908300" y="5359400"/>
          <p14:tracePt t="72581" x="2952750" y="5499100"/>
          <p14:tracePt t="72594" x="2978150" y="5581650"/>
          <p14:tracePt t="72615" x="2978150" y="5600700"/>
          <p14:tracePt t="72629" x="2959100" y="5632450"/>
          <p14:tracePt t="72650" x="2908300" y="5664200"/>
          <p14:tracePt t="72664" x="2857500" y="5664200"/>
          <p14:tracePt t="72685" x="2755900" y="5664200"/>
          <p14:tracePt t="72699" x="2552700" y="5632450"/>
          <p14:tracePt t="72712" x="2209800" y="5537200"/>
          <p14:tracePt t="72734" x="1854200" y="5403850"/>
          <p14:tracePt t="72747" x="1593850" y="5187950"/>
          <p14:tracePt t="72761" x="1460500" y="4997450"/>
          <p14:tracePt t="72782" x="1377950" y="4718050"/>
          <p14:tracePt t="72796" x="1314450" y="4089400"/>
          <p14:tracePt t="72817" x="1301750" y="3848100"/>
          <p14:tracePt t="72831" x="1270000" y="3409950"/>
          <p14:tracePt t="72845" x="1333500" y="2971800"/>
          <p14:tracePt t="72865" x="1504950" y="2482850"/>
          <p14:tracePt t="72879" x="1549400" y="2355850"/>
          <p14:tracePt t="72900" x="1631950" y="2076450"/>
          <p14:tracePt t="72914" x="1644650" y="1949450"/>
          <p14:tracePt t="72935" x="1644650" y="1835150"/>
          <p14:tracePt t="72949" x="1644650" y="1739900"/>
          <p14:tracePt t="72963" x="1644650" y="1689100"/>
          <p14:tracePt t="73002" x="1644650" y="1708150"/>
          <p14:tracePt t="73010" x="1644650" y="1727200"/>
          <p14:tracePt t="73018" x="1644650" y="1778000"/>
          <p14:tracePt t="73032" x="1689100" y="1955800"/>
          <p14:tracePt t="73046" x="1708150" y="2057400"/>
          <p14:tracePt t="73067" x="1835150" y="2565400"/>
          <p14:tracePt t="73080" x="1892300" y="2806700"/>
          <p14:tracePt t="73101" x="2070100" y="3606800"/>
          <p14:tracePt t="73115" x="2190750" y="4216400"/>
          <p14:tracePt t="73129" x="2241550" y="4502150"/>
          <p14:tracePt t="73150" x="2286000" y="5181600"/>
          <p14:tracePt t="73164" x="2279650" y="5467350"/>
          <p14:tracePt t="73185" x="2279650" y="5835650"/>
          <p14:tracePt t="73199" x="2279650" y="5892800"/>
          <p14:tracePt t="73212" x="2286000" y="5899150"/>
          <p14:tracePt t="73234" x="2305050" y="5880100"/>
          <p14:tracePt t="73247" x="2311400" y="5842000"/>
          <p14:tracePt t="73268" x="2349500" y="5651500"/>
          <p14:tracePt t="73282" x="2387600" y="5257800"/>
          <p14:tracePt t="73296" x="2400300" y="5035550"/>
          <p14:tracePt t="73317" x="2413000" y="4273550"/>
          <p14:tracePt t="73330" x="2381250" y="3797300"/>
          <p14:tracePt t="73351" x="2355850" y="3403600"/>
          <p14:tracePt t="73365" x="2349500" y="3327400"/>
          <p14:tracePt t="73379" x="2336800" y="3251200"/>
          <p14:tracePt t="73400" x="2324100" y="3251200"/>
          <p14:tracePt t="73416" x="2324100" y="3270250"/>
          <p14:tracePt t="73435" x="2317750" y="3321050"/>
          <p14:tracePt t="73449" x="2317750" y="3448050"/>
          <p14:tracePt t="73463" x="2317750" y="3536950"/>
          <p14:tracePt t="73483" x="2317750" y="3810000"/>
          <p14:tracePt t="73497" x="2292350" y="4057650"/>
          <p14:tracePt t="73518" x="2228850" y="4311650"/>
          <p14:tracePt t="73532" x="2197100" y="4476750"/>
          <p14:tracePt t="73546" x="2152650" y="4591050"/>
          <p14:tracePt t="73567" x="2146300" y="4635500"/>
          <p14:tracePt t="73580" x="2139950" y="4641850"/>
          <p14:tracePt t="73601" x="2139950" y="4648200"/>
          <p14:tracePt t="73648" x="2139950" y="4641850"/>
          <p14:tracePt t="73658" x="2139950" y="4629150"/>
          <p14:tracePt t="73664" x="2139950" y="4616450"/>
          <p14:tracePt t="73674" x="2139950" y="4610100"/>
          <p14:tracePt t="73685" x="2127250" y="4603750"/>
          <p14:tracePt t="73699" x="2120900" y="4572000"/>
          <p14:tracePt t="73712" x="2095500" y="4552950"/>
          <p14:tracePt t="73734" x="2051050" y="4527550"/>
          <p14:tracePt t="73747" x="2032000" y="4514850"/>
          <p14:tracePt t="73768" x="2006600" y="4508500"/>
          <p14:tracePt t="73782" x="1968500" y="4502150"/>
          <p14:tracePt t="73796" x="1936750" y="4495800"/>
          <p14:tracePt t="73817" x="1905000" y="4495800"/>
          <p14:tracePt t="73830" x="1835150" y="4508500"/>
          <p14:tracePt t="73851" x="1784350" y="4533900"/>
          <p14:tracePt t="73865" x="1746250" y="4552950"/>
          <p14:tracePt t="73886" x="1619250" y="4591050"/>
          <p14:tracePt t="73900" x="1485900" y="4610100"/>
          <p14:tracePt t="73914" x="1447800" y="4610100"/>
          <p14:tracePt t="73935" x="1352550" y="4603750"/>
          <p14:tracePt t="73949" x="1219200" y="4565650"/>
          <p14:tracePt t="73963" x="1047750" y="4527550"/>
          <p14:tracePt t="73983" x="787400" y="4489450"/>
          <p14:tracePt t="73997" x="527050" y="4464050"/>
          <p14:tracePt t="74018" x="196850" y="4464050"/>
          <p14:tracePt t="74032" x="19050" y="44577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953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Back to HTML Escaping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EC25B-F984-6AF2-D2FE-5F9C04EA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851"/>
            <a:ext cx="9144000" cy="514154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D2FF80E-A7E0-7473-BFB0-57224577C3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522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53"/>
    </mc:Choice>
    <mc:Fallback>
      <p:transition spd="slow" advTm="5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85" x="349250" y="3581400"/>
          <p14:tracePt t="5392" x="476250" y="3613150"/>
          <p14:tracePt t="5400" x="584200" y="3657600"/>
          <p14:tracePt t="5419" x="844550" y="3854450"/>
          <p14:tracePt t="5433" x="1200150" y="4121150"/>
          <p14:tracePt t="5454" x="1689100" y="4425950"/>
          <p14:tracePt t="5468" x="1803400" y="4470400"/>
          <p14:tracePt t="5481" x="1981200" y="4489450"/>
          <p14:tracePt t="5502" x="2171700" y="4495800"/>
          <p14:tracePt t="5516" x="2432050" y="4495800"/>
          <p14:tracePt t="5537" x="2660650" y="4495800"/>
          <p14:tracePt t="5551" x="2870200" y="4495800"/>
          <p14:tracePt t="5565" x="3149600" y="4495800"/>
          <p14:tracePt t="5586" x="3683000" y="4495800"/>
          <p14:tracePt t="5600" x="4083050" y="4495800"/>
          <p14:tracePt t="5621" x="4343400" y="4495800"/>
          <p14:tracePt t="5634" x="4552950" y="4521200"/>
          <p14:tracePt t="5648" x="4718050" y="4552950"/>
          <p14:tracePt t="5669" x="4870450" y="4616450"/>
          <p14:tracePt t="5683" x="4984750" y="4692650"/>
          <p14:tracePt t="5704" x="5054600" y="4756150"/>
          <p14:tracePt t="5718" x="5080000" y="4800600"/>
          <p14:tracePt t="5739" x="5137150" y="4876800"/>
          <p14:tracePt t="5753" x="5149850" y="4927600"/>
          <p14:tracePt t="5766" x="5194300" y="4997450"/>
          <p14:tracePt t="5787" x="5264150" y="5086350"/>
          <p14:tracePt t="5801" x="5264150" y="5118100"/>
          <p14:tracePt t="5822" x="5276850" y="5181600"/>
          <p14:tracePt t="5836" x="5251450" y="5270500"/>
          <p14:tracePt t="5850" x="5194300" y="5334000"/>
          <p14:tracePt t="5871" x="5111750" y="5372100"/>
          <p14:tracePt t="5885" x="5016500" y="5391150"/>
          <p14:tracePt t="5905" x="4984750" y="5397500"/>
          <p14:tracePt t="6007" x="4972050" y="5397500"/>
          <p14:tracePt t="6014" x="4940300" y="5397500"/>
          <p14:tracePt t="6028" x="4895850" y="5397500"/>
          <p14:tracePt t="6036" x="4819650" y="5397500"/>
          <p14:tracePt t="6042" x="4749800" y="5397500"/>
          <p14:tracePt t="6051" x="4641850" y="5397500"/>
          <p14:tracePt t="6072" x="4470400" y="5397500"/>
          <p14:tracePt t="6086" x="4222750" y="5422900"/>
          <p14:tracePt t="6100" x="4133850" y="5435600"/>
          <p14:tracePt t="6121" x="3829050" y="5511800"/>
          <p14:tracePt t="6135" x="3429000" y="5588000"/>
          <p14:tracePt t="6155" x="2813050" y="5619750"/>
          <p14:tracePt t="6169" x="2673350" y="5626100"/>
          <p14:tracePt t="6183" x="2393950" y="5657850"/>
          <p14:tracePt t="6204" x="2260600" y="5676900"/>
          <p14:tracePt t="6218" x="2190750" y="5676900"/>
          <p14:tracePt t="6238" x="1866900" y="5676900"/>
          <p14:tracePt t="6253" x="1377950" y="5676900"/>
          <p14:tracePt t="6266" x="1244600" y="5676900"/>
          <p14:tracePt t="6287" x="1079500" y="5702300"/>
          <p14:tracePt t="6301" x="946150" y="5721350"/>
          <p14:tracePt t="6322" x="755650" y="5721350"/>
          <p14:tracePt t="6336" x="641350" y="5721350"/>
          <p14:tracePt t="6350" x="571500" y="5721350"/>
          <p14:tracePt t="6370" x="336550" y="5715000"/>
          <p14:tracePt t="6385" x="165100" y="5683250"/>
          <p14:tracePt t="6405" x="50800" y="5664200"/>
          <p14:tracePt t="6419" x="38100" y="5664200"/>
          <p14:tracePt t="6433" x="38100" y="5657850"/>
          <p14:tracePt t="6466" x="38100" y="5651500"/>
          <p14:tracePt t="6482" x="44450" y="5651500"/>
          <p14:tracePt t="6490" x="63500" y="5651500"/>
          <p14:tracePt t="6506" x="76200" y="5651500"/>
          <p14:tracePt t="6516" x="101600" y="5651500"/>
          <p14:tracePt t="6537" x="209550" y="5651500"/>
          <p14:tracePt t="6551" x="342900" y="5651500"/>
          <p14:tracePt t="6572" x="546100" y="5651500"/>
          <p14:tracePt t="6586" x="717550" y="5651500"/>
          <p14:tracePt t="6600" x="977900" y="5651500"/>
          <p14:tracePt t="6620" x="1377950" y="5632450"/>
          <p14:tracePt t="6635" x="1790700" y="5632450"/>
          <p14:tracePt t="6655" x="2209800" y="5632450"/>
          <p14:tracePt t="6669" x="2520950" y="5632450"/>
          <p14:tracePt t="6683" x="2717800" y="5632450"/>
          <p14:tracePt t="6704" x="2978150" y="5632450"/>
          <p14:tracePt t="6718" x="3079750" y="5632450"/>
          <p14:tracePt t="6739" x="3314700" y="5632450"/>
          <p14:tracePt t="6753" x="3416300" y="5632450"/>
          <p14:tracePt t="6766" x="3448050" y="5632450"/>
          <p14:tracePt t="6787" x="3524250" y="5613400"/>
          <p14:tracePt t="6801" x="3556000" y="5607050"/>
          <p14:tracePt t="6822" x="3600450" y="5594350"/>
          <p14:tracePt t="6836" x="3638550" y="5594350"/>
          <p14:tracePt t="6857" x="3829050" y="5581650"/>
          <p14:tracePt t="6871" x="3905250" y="5562600"/>
          <p14:tracePt t="6884" x="4057650" y="5524500"/>
          <p14:tracePt t="6905" x="4267200" y="5467350"/>
          <p14:tracePt t="6919" x="4318000" y="5454650"/>
          <p14:tracePt t="6933" x="4330700" y="5448300"/>
          <p14:tracePt t="6954" x="4318000" y="5422900"/>
          <p14:tracePt t="6968" x="4298950" y="5422900"/>
          <p14:tracePt t="7155" x="4311650" y="5422900"/>
          <p14:tracePt t="7160" x="4343400" y="5422900"/>
          <p14:tracePt t="7178" x="4394200" y="5422900"/>
          <p14:tracePt t="7186" x="4464050" y="5422900"/>
          <p14:tracePt t="7190" x="4533900" y="5422900"/>
          <p14:tracePt t="7204" x="4603750" y="5410200"/>
          <p14:tracePt t="7218" x="4749800" y="5378450"/>
          <p14:tracePt t="7239" x="4902200" y="5334000"/>
          <p14:tracePt t="7253" x="5048250" y="5308600"/>
          <p14:tracePt t="7273" x="5226050" y="5238750"/>
          <p14:tracePt t="7287" x="5289550" y="5200650"/>
          <p14:tracePt t="7301" x="5327650" y="5181600"/>
          <p14:tracePt t="7322" x="5391150" y="5137150"/>
          <p14:tracePt t="7336" x="5391150" y="5111750"/>
          <p14:tracePt t="7357" x="5391150" y="5067300"/>
          <p14:tracePt t="7370" x="5403850" y="5041900"/>
          <p14:tracePt t="7385" x="5403850" y="5010150"/>
          <p14:tracePt t="7405" x="5416550" y="4965700"/>
          <p14:tracePt t="7419" x="5416550" y="4927600"/>
          <p14:tracePt t="7440" x="5429250" y="4883150"/>
          <p14:tracePt t="7454" x="5422900" y="4857750"/>
          <p14:tracePt t="7468" x="5422900" y="4845050"/>
          <p14:tracePt t="7488" x="5410200" y="4806950"/>
          <p14:tracePt t="7502" x="5410200" y="4781550"/>
          <p14:tracePt t="7523" x="5410200" y="4756150"/>
          <p14:tracePt t="7537" x="5397500" y="4724400"/>
          <p14:tracePt t="7551" x="5391150" y="4711700"/>
          <p14:tracePt t="7572" x="5372100" y="4699000"/>
          <p14:tracePt t="7586" x="5353050" y="4699000"/>
          <p14:tracePt t="7607" x="5308600" y="4686300"/>
          <p14:tracePt t="7621" x="5264150" y="4686300"/>
          <p14:tracePt t="7634" x="5238750" y="4686300"/>
          <p14:tracePt t="7656" x="5213350" y="4686300"/>
          <p14:tracePt t="7669" x="5200650" y="4692650"/>
          <p14:tracePt t="7690" x="5175250" y="4692650"/>
          <p14:tracePt t="7704" x="5137150" y="4705350"/>
          <p14:tracePt t="7718" x="5105400" y="4718050"/>
          <p14:tracePt t="7738" x="5086350" y="4724400"/>
          <p14:tracePt t="7802" x="5073650" y="4724400"/>
          <p14:tracePt t="7834" x="5067300" y="4730750"/>
          <p14:tracePt t="7840" x="5060950" y="4730750"/>
          <p14:tracePt t="7850" x="5054600" y="4730750"/>
          <p14:tracePt t="7858" x="5048250" y="4730750"/>
          <p14:tracePt t="7870" x="5041900" y="4730750"/>
          <p14:tracePt t="7930" x="5035550" y="4730750"/>
          <p14:tracePt t="7944" x="5029200" y="4737100"/>
          <p14:tracePt t="7958" x="5016500" y="4737100"/>
          <p14:tracePt t="8067" x="5010150" y="4737100"/>
          <p14:tracePt t="8293" x="4997450" y="4737100"/>
          <p14:tracePt t="8312" x="4991100" y="4743450"/>
          <p14:tracePt t="8314" x="4984750" y="4743450"/>
          <p14:tracePt t="8326" x="4978400" y="4743450"/>
          <p14:tracePt t="8332" x="4972050" y="4743450"/>
          <p14:tracePt t="8336" x="4972050" y="4749800"/>
          <p14:tracePt t="8357" x="4965700" y="4749800"/>
          <p14:tracePt t="8370" x="4959350" y="4749800"/>
          <p14:tracePt t="8392" x="4953000" y="4749800"/>
          <p14:tracePt t="8409" x="4940300" y="4756150"/>
          <p14:tracePt t="8434" x="4933950" y="4756150"/>
          <p14:tracePt t="8531" x="4927600" y="4756150"/>
          <p14:tracePt t="8552" x="4921250" y="4756150"/>
          <p14:tracePt t="8558" x="4908550" y="4756150"/>
          <p14:tracePt t="8691" x="4914900" y="4756150"/>
          <p14:tracePt t="8700" x="4927600" y="4756150"/>
          <p14:tracePt t="8712" x="4940300" y="4756150"/>
          <p14:tracePt t="8720" x="4959350" y="4756150"/>
          <p14:tracePt t="8726" x="4984750" y="4756150"/>
          <p14:tracePt t="8738" x="5016500" y="4756150"/>
          <p14:tracePt t="8753" x="5060950" y="4756150"/>
          <p14:tracePt t="8773" x="5181600" y="4756150"/>
          <p14:tracePt t="8787" x="5365750" y="4756150"/>
          <p14:tracePt t="8808" x="5816600" y="4756150"/>
          <p14:tracePt t="8822" x="6165850" y="4756150"/>
          <p14:tracePt t="8836" x="6318250" y="4756150"/>
          <p14:tracePt t="8857" x="6686550" y="4756150"/>
          <p14:tracePt t="8871" x="7010400" y="4756150"/>
          <p14:tracePt t="8892" x="7670800" y="4756150"/>
          <p14:tracePt t="8905" x="7842250" y="4756150"/>
          <p14:tracePt t="8919" x="8159750" y="4762500"/>
          <p14:tracePt t="8940" x="8420100" y="4762500"/>
          <p14:tracePt t="8954" x="8616950" y="4762500"/>
          <p14:tracePt t="8974" x="8750300" y="4762500"/>
          <p14:tracePt t="8989" x="8807450" y="4762500"/>
          <p14:tracePt t="9002" x="8820150" y="4762500"/>
          <p14:tracePt t="9023" x="8832850" y="4762500"/>
          <p14:tracePt t="9253" x="8832850" y="4756150"/>
          <p14:tracePt t="9266" x="8820150" y="4756150"/>
          <p14:tracePt t="9273" x="8813800" y="4756150"/>
          <p14:tracePt t="9280" x="8794750" y="4756150"/>
          <p14:tracePt t="9287" x="8788400" y="4756150"/>
          <p14:tracePt t="9308" x="8775700" y="4756150"/>
          <p14:tracePt t="9322" x="8769350" y="4756150"/>
          <p14:tracePt t="9336" x="8763000" y="4756150"/>
          <p14:tracePt t="9356" x="8756650" y="4756150"/>
          <p14:tracePt t="9370" x="8750300" y="4756150"/>
          <p14:tracePt t="9392" x="8743950" y="4756150"/>
          <p14:tracePt t="9409" x="8737600" y="4756150"/>
          <p14:tracePt t="9443" x="8731250" y="4756150"/>
          <p14:tracePt t="9464" x="8718550" y="4756150"/>
          <p14:tracePt t="9480" x="8712200" y="4756150"/>
          <p14:tracePt t="9494" x="8705850" y="4756150"/>
          <p14:tracePt t="9504" x="8699500" y="4756150"/>
          <p14:tracePt t="9514" x="8693150" y="4756150"/>
          <p14:tracePt t="9523" x="8686800" y="4756150"/>
          <p14:tracePt t="9537" x="8661400" y="4756150"/>
          <p14:tracePt t="9558" x="8604250" y="4762500"/>
          <p14:tracePt t="9572" x="8553450" y="4768850"/>
          <p14:tracePt t="9586" x="8502650" y="4781550"/>
          <p14:tracePt t="9607" x="8445500" y="4781550"/>
          <p14:tracePt t="9621" x="8362950" y="4794250"/>
          <p14:tracePt t="9641" x="8185150" y="4819650"/>
          <p14:tracePt t="9655" x="8115300" y="4819650"/>
          <p14:tracePt t="9669" x="7937500" y="4819650"/>
          <p14:tracePt t="9690" x="7435850" y="4819650"/>
          <p14:tracePt t="9704" x="7023100" y="4819650"/>
          <p14:tracePt t="9725" x="6623050" y="4819650"/>
          <p14:tracePt t="9739" x="6280150" y="4819650"/>
          <p14:tracePt t="9752" x="5981700" y="4819650"/>
          <p14:tracePt t="9773" x="5670550" y="4819650"/>
          <p14:tracePt t="9787" x="5422900" y="4826000"/>
          <p14:tracePt t="9808" x="5213350" y="4826000"/>
          <p14:tracePt t="9822" x="5200650" y="4826000"/>
          <p14:tracePt t="9836" x="5187950" y="4826000"/>
          <p14:tracePt t="9874" x="5187950" y="4819650"/>
          <p14:tracePt t="9898" x="5175250" y="4819650"/>
          <p14:tracePt t="9905" x="5162550" y="4819650"/>
          <p14:tracePt t="9914" x="5143500" y="4806950"/>
          <p14:tracePt t="9920" x="5124450" y="4806950"/>
          <p14:tracePt t="9940" x="5099050" y="4806950"/>
          <p14:tracePt t="9954" x="5086350" y="4806950"/>
          <p14:tracePt t="9975" x="5054600" y="4787900"/>
          <p14:tracePt t="9988" x="4991100" y="4775200"/>
          <p14:tracePt t="10009" x="4921250" y="4762500"/>
          <p14:tracePt t="10023" x="4864100" y="4762500"/>
          <p14:tracePt t="10037" x="4838700" y="4762500"/>
          <p14:tracePt t="10058" x="4775200" y="4762500"/>
          <p14:tracePt t="10072" x="4762500" y="4762500"/>
          <p14:tracePt t="10277" x="4762500" y="4756150"/>
          <p14:tracePt t="10395" x="4762500" y="4749800"/>
          <p14:tracePt t="10409" x="4768850" y="4749800"/>
          <p14:tracePt t="10410" x="4768850" y="4743450"/>
          <p14:tracePt t="10420" x="4775200" y="4743450"/>
          <p14:tracePt t="10426" x="4781550" y="4743450"/>
          <p14:tracePt t="10440" x="4806950" y="4743450"/>
          <p14:tracePt t="10454" x="4832350" y="4743450"/>
          <p14:tracePt t="10475" x="4902200" y="4743450"/>
          <p14:tracePt t="10489" x="4997450" y="4743450"/>
          <p14:tracePt t="10509" x="5124450" y="4743450"/>
          <p14:tracePt t="10523" x="5270500" y="4743450"/>
          <p14:tracePt t="10537" x="5353050" y="4743450"/>
          <p14:tracePt t="10558" x="5651500" y="4756150"/>
          <p14:tracePt t="10572" x="5930900" y="4756150"/>
          <p14:tracePt t="10593" x="6311900" y="4756150"/>
          <p14:tracePt t="10607" x="6432550" y="4756150"/>
          <p14:tracePt t="10620" x="6692900" y="4756150"/>
          <p14:tracePt t="10641" x="7264400" y="4756150"/>
          <p14:tracePt t="10655" x="7473950" y="4756150"/>
          <p14:tracePt t="10676" x="8007350" y="4756150"/>
          <p14:tracePt t="10690" x="8267700" y="4756150"/>
          <p14:tracePt t="10704" x="8477250" y="4756150"/>
          <p14:tracePt t="10724" x="8648700" y="4756150"/>
          <p14:tracePt t="10738" x="8782050" y="4756150"/>
          <p14:tracePt t="10759" x="8877300" y="4756150"/>
          <p14:tracePt t="10773" x="8915400" y="4756150"/>
          <p14:tracePt t="10787" x="8928100" y="4756150"/>
          <p14:tracePt t="10825" x="8921750" y="4756150"/>
          <p14:tracePt t="10830" x="8896350" y="4756150"/>
          <p14:tracePt t="10843" x="8877300" y="4756150"/>
          <p14:tracePt t="10857" x="8807450" y="4756150"/>
          <p14:tracePt t="10870" x="8756650" y="4756150"/>
          <p14:tracePt t="10891" x="8559800" y="4762500"/>
          <p14:tracePt t="10905" x="8401050" y="4775200"/>
          <p14:tracePt t="10926" x="8058150" y="4775200"/>
          <p14:tracePt t="10940" x="7867650" y="4775200"/>
          <p14:tracePt t="10954" x="7346950" y="4775200"/>
          <p14:tracePt t="10975" x="6369050" y="4775200"/>
          <p14:tracePt t="10989" x="6007100" y="4775200"/>
          <p14:tracePt t="11010" x="5270500" y="4787900"/>
          <p14:tracePt t="11023" x="4679950" y="4787900"/>
          <p14:tracePt t="11037" x="4286250" y="4787900"/>
          <p14:tracePt t="11058" x="4025900" y="4794250"/>
          <p14:tracePt t="11080" x="4013200" y="4794250"/>
          <p14:tracePt t="11094" x="4038600" y="4794250"/>
          <p14:tracePt t="11107" x="4089400" y="4794250"/>
          <p14:tracePt t="11120" x="4210050" y="4794250"/>
          <p14:tracePt t="11142" x="4356100" y="4794250"/>
          <p14:tracePt t="11155" x="4514850" y="4794250"/>
          <p14:tracePt t="11176" x="4781550" y="4794250"/>
          <p14:tracePt t="11190" x="4991100" y="4794250"/>
          <p14:tracePt t="11204" x="5111750" y="4794250"/>
          <p14:tracePt t="11225" x="5340350" y="4794250"/>
          <p14:tracePt t="11238" x="5505450" y="4794250"/>
          <p14:tracePt t="11259" x="5581650" y="4794250"/>
          <p14:tracePt t="11273" x="5575300" y="4794250"/>
          <p14:tracePt t="11287" x="5518150" y="4794250"/>
          <p14:tracePt t="11308" x="5283200" y="4794250"/>
          <p14:tracePt t="11322" x="5149850" y="4794250"/>
          <p14:tracePt t="11343" x="4876800" y="4813300"/>
          <p14:tracePt t="11357" x="4737100" y="4819650"/>
          <p14:tracePt t="11378" x="4724400" y="4826000"/>
          <p14:tracePt t="11391" x="4743450" y="4826000"/>
          <p14:tracePt t="11405" x="4794250" y="4819650"/>
          <p14:tracePt t="11426" x="5003800" y="4787900"/>
          <p14:tracePt t="11440" x="5111750" y="4787900"/>
          <p14:tracePt t="11461" x="5575300" y="4787900"/>
          <p14:tracePt t="11474" x="5905500" y="4787900"/>
          <p14:tracePt t="11488" x="6165850" y="4787900"/>
          <p14:tracePt t="11509" x="6343650" y="4781550"/>
          <p14:tracePt t="11523" x="6438900" y="4775200"/>
          <p14:tracePt t="11544" x="6445250" y="4775200"/>
          <p14:tracePt t="11558" x="6432550" y="4775200"/>
          <p14:tracePt t="11572" x="6375400" y="4775200"/>
          <p14:tracePt t="11593" x="6184900" y="4775200"/>
          <p14:tracePt t="11607" x="6127750" y="4775200"/>
          <p14:tracePt t="11627" x="6070600" y="4775200"/>
          <p14:tracePt t="11641" x="6064250" y="4775200"/>
          <p14:tracePt t="11672" x="6064250" y="4781550"/>
          <p14:tracePt t="11682" x="6083300" y="4781550"/>
          <p14:tracePt t="11690" x="6121400" y="4781550"/>
          <p14:tracePt t="11711" x="6159500" y="4781550"/>
          <p14:tracePt t="11725" x="6286500" y="4781550"/>
          <p14:tracePt t="11738" x="6489700" y="4781550"/>
          <p14:tracePt t="11759" x="6559550" y="4781550"/>
          <p14:tracePt t="11773" x="6667500" y="4781550"/>
          <p14:tracePt t="11794" x="6807200" y="4781550"/>
          <p14:tracePt t="11808" x="6858000" y="4781550"/>
          <p14:tracePt t="11822" x="6883400" y="4781550"/>
          <p14:tracePt t="11843" x="6915150" y="4781550"/>
          <p14:tracePt t="11856" x="6921500" y="4781550"/>
          <p14:tracePt t="11877" x="6927850" y="4781550"/>
          <p14:tracePt t="11921" x="6934200" y="4781550"/>
          <p14:tracePt t="11928" x="6946900" y="4781550"/>
          <p14:tracePt t="11934" x="6953250" y="4775200"/>
          <p14:tracePt t="11944" x="6972300" y="4775200"/>
          <p14:tracePt t="11961" x="6985000" y="4768850"/>
          <p14:tracePt t="12016" x="6997700" y="4768850"/>
          <p14:tracePt t="12030" x="7004050" y="4768850"/>
          <p14:tracePt t="12040" x="7010400" y="4768850"/>
          <p14:tracePt t="12054" x="7016750" y="4768850"/>
          <p14:tracePt t="12120" x="7010400" y="4768850"/>
          <p14:tracePt t="12146" x="7004050" y="4768850"/>
          <p14:tracePt t="12162" x="6991350" y="4768850"/>
          <p14:tracePt t="12168" x="6978650" y="4775200"/>
          <p14:tracePt t="12174" x="6953250" y="4775200"/>
          <p14:tracePt t="12184" x="6934200" y="4781550"/>
          <p14:tracePt t="12192" x="6908800" y="4787900"/>
          <p14:tracePt t="12211" x="6813550" y="4813300"/>
          <p14:tracePt t="12224" x="6667500" y="4832350"/>
          <p14:tracePt t="12238" x="6546850" y="4838700"/>
          <p14:tracePt t="12259" x="6096000" y="4838700"/>
          <p14:tracePt t="12273" x="5695950" y="4851400"/>
          <p14:tracePt t="12295" x="5111750" y="4851400"/>
          <p14:tracePt t="12308" x="5003800" y="4851400"/>
          <p14:tracePt t="12322" x="4927600" y="4851400"/>
          <p14:tracePt t="12343" x="4921250" y="4851400"/>
          <p14:tracePt t="12357" x="4933950" y="4851400"/>
          <p14:tracePt t="12378" x="5092700" y="4813300"/>
          <p14:tracePt t="12391" x="5346700" y="4781550"/>
          <p14:tracePt t="12405" x="5530850" y="4749800"/>
          <p14:tracePt t="12426" x="6051550" y="4730750"/>
          <p14:tracePt t="12440" x="6350000" y="4730750"/>
          <p14:tracePt t="12461" x="6711950" y="4730750"/>
          <p14:tracePt t="12475" x="6807200" y="4730750"/>
          <p14:tracePt t="12488" x="6972300" y="4730750"/>
          <p14:tracePt t="12509" x="7118350" y="4730750"/>
          <p14:tracePt t="12523" x="7239000" y="4730750"/>
          <p14:tracePt t="12544" x="7378700" y="4730750"/>
          <p14:tracePt t="12558" x="7473950" y="4730750"/>
          <p14:tracePt t="12572" x="7512050" y="4730750"/>
          <p14:tracePt t="12593" x="7575550" y="4724400"/>
          <p14:tracePt t="12607" x="7607300" y="4724400"/>
          <p14:tracePt t="12627" x="7632700" y="4724400"/>
          <p14:tracePt t="12641" x="7645400" y="4724400"/>
          <p14:tracePt t="12655" x="7651750" y="4724400"/>
          <p14:tracePt t="12680" x="7658100" y="4724400"/>
          <p14:tracePt t="12690" x="7670800" y="4724400"/>
          <p14:tracePt t="12711" x="7689850" y="4730750"/>
          <p14:tracePt t="12725" x="7708900" y="4730750"/>
          <p14:tracePt t="12739" x="7721600" y="4730750"/>
          <p14:tracePt t="12759" x="7727950" y="4730750"/>
          <p14:tracePt t="12773" x="7727950" y="4737100"/>
          <p14:tracePt t="12794" x="7734300" y="4737100"/>
          <p14:tracePt t="13011" x="7734300" y="4743450"/>
          <p14:tracePt t="13097" x="7734300" y="4749800"/>
          <p14:tracePt t="13112" x="7734300" y="4756150"/>
          <p14:tracePt t="13176" x="7734300" y="4768850"/>
          <p14:tracePt t="13629" x="7727950" y="4781550"/>
          <p14:tracePt t="13634" x="7721600" y="4781550"/>
          <p14:tracePt t="13648" x="7715250" y="4781550"/>
          <p14:tracePt t="13655" x="7708900" y="4781550"/>
          <p14:tracePt t="13664" x="7702550" y="4781550"/>
          <p14:tracePt t="13676" x="7696200" y="4781550"/>
          <p14:tracePt t="13690" x="7683500" y="4781550"/>
          <p14:tracePt t="13711" x="7658100" y="4794250"/>
          <p14:tracePt t="13724" x="7626350" y="4794250"/>
          <p14:tracePt t="13745" x="7556500" y="4806950"/>
          <p14:tracePt t="13770" x="7524750" y="4806950"/>
          <p14:tracePt t="13776" x="7486650" y="4806950"/>
          <p14:tracePt t="13794" x="7429500" y="4826000"/>
          <p14:tracePt t="13808" x="7385050" y="4838700"/>
          <p14:tracePt t="13828" x="7346950" y="4845050"/>
          <p14:tracePt t="13842" x="7302500" y="4857750"/>
          <p14:tracePt t="13856" x="7245350" y="4870450"/>
          <p14:tracePt t="13877" x="7188200" y="4876800"/>
          <p14:tracePt t="13891" x="7112000" y="4889500"/>
          <p14:tracePt t="13912" x="7004050" y="4908550"/>
          <p14:tracePt t="13926" x="6934200" y="4927600"/>
          <p14:tracePt t="13940" x="6889750" y="4933950"/>
          <p14:tracePt t="13961" x="6788150" y="4940300"/>
          <p14:tracePt t="13975" x="6610350" y="4940300"/>
          <p14:tracePt t="13995" x="6464300" y="4940300"/>
          <p14:tracePt t="14009" x="6311900" y="4940300"/>
          <p14:tracePt t="14023" x="6172200" y="4940300"/>
          <p14:tracePt t="14044" x="6038850" y="4940300"/>
          <p14:tracePt t="14058" x="5969000" y="4940300"/>
          <p14:tracePt t="14079" x="5816600" y="4940300"/>
          <p14:tracePt t="14092" x="5740400" y="4940300"/>
          <p14:tracePt t="14106" x="5721350" y="4940300"/>
          <p14:tracePt t="14127" x="5702300" y="4940300"/>
          <p14:tracePt t="14154" x="5695950" y="4933950"/>
          <p14:tracePt t="14168" x="5689600" y="4933950"/>
          <p14:tracePt t="14176" x="5683250" y="4927600"/>
          <p14:tracePt t="14197" x="5664200" y="4921250"/>
          <p14:tracePt t="14211" x="5645150" y="4914900"/>
          <p14:tracePt t="14232" x="5638800" y="4914900"/>
          <p14:tracePt t="14245" x="5632450" y="4914900"/>
          <p14:tracePt t="14259" x="5626100" y="4908550"/>
          <p14:tracePt t="14280" x="5613400" y="4902200"/>
          <p14:tracePt t="14294" x="5607050" y="4895850"/>
          <p14:tracePt t="14308" x="5594350" y="4895850"/>
          <p14:tracePt t="14329" x="5588000" y="4895850"/>
          <p14:tracePt t="14343" x="5575300" y="4895850"/>
          <p14:tracePt t="14364" x="5543550" y="4883150"/>
          <p14:tracePt t="14378" x="5486400" y="4864100"/>
          <p14:tracePt t="14391" x="5473700" y="4864100"/>
          <p14:tracePt t="14412" x="5403850" y="4864100"/>
          <p14:tracePt t="14426" x="5359400" y="4864100"/>
          <p14:tracePt t="14447" x="5308600" y="4864100"/>
          <p14:tracePt t="14461" x="5251450" y="4864100"/>
          <p14:tracePt t="14474" x="5219700" y="4864100"/>
          <p14:tracePt t="14495" x="5194300" y="4864100"/>
          <p14:tracePt t="14509" x="5181600" y="4864100"/>
          <p14:tracePt t="14530" x="5156200" y="4864100"/>
          <p14:tracePt t="14544" x="5137150" y="4864100"/>
          <p14:tracePt t="14558" x="5130800" y="4864100"/>
          <p14:tracePt t="14665" x="5124450" y="4864100"/>
          <p14:tracePt t="14779" x="5130800" y="4857750"/>
          <p14:tracePt t="14947" x="5118100" y="4857750"/>
          <p14:tracePt t="14952" x="5105400" y="4857750"/>
          <p14:tracePt t="14968" x="5060950" y="4864100"/>
          <p14:tracePt t="14981" x="5041900" y="4876800"/>
          <p14:tracePt t="14995" x="4984750" y="4889500"/>
          <p14:tracePt t="15009" x="4953000" y="4895850"/>
          <p14:tracePt t="15030" x="4914900" y="4908550"/>
          <p14:tracePt t="15044" x="4883150" y="4914900"/>
          <p14:tracePt t="15058" x="4864100" y="4921250"/>
          <p14:tracePt t="15147" x="4870450" y="4921250"/>
          <p14:tracePt t="15162" x="4876800" y="4921250"/>
          <p14:tracePt t="15168" x="4908550" y="4921250"/>
          <p14:tracePt t="15174" x="4933950" y="4921250"/>
          <p14:tracePt t="15184" x="4965700" y="4921250"/>
          <p14:tracePt t="15197" x="4997450" y="4921250"/>
          <p14:tracePt t="15211" x="5041900" y="4921250"/>
          <p14:tracePt t="15225" x="5124450" y="4921250"/>
          <p14:tracePt t="15245" x="5251450" y="4921250"/>
          <p14:tracePt t="15259" x="5372100" y="4921250"/>
          <p14:tracePt t="15280" x="5448300" y="4933950"/>
          <p14:tracePt t="15304" x="5448300" y="4940300"/>
          <p14:tracePt t="15310" x="5448300" y="4946650"/>
          <p14:tracePt t="15329" x="5365750" y="4997450"/>
          <p14:tracePt t="15343" x="5238750" y="5022850"/>
          <p14:tracePt t="15363" x="5111750" y="5048250"/>
          <p14:tracePt t="15378" x="4991100" y="5073650"/>
          <p14:tracePt t="15399" x="4978400" y="5080000"/>
          <p14:tracePt t="15414" x="4997450" y="5080000"/>
          <p14:tracePt t="15426" x="5016500" y="5080000"/>
          <p14:tracePt t="15447" x="5054600" y="5073650"/>
          <p14:tracePt t="15461" x="5105400" y="5054600"/>
          <p14:tracePt t="15474" x="5118100" y="5054600"/>
          <p14:tracePt t="15571" x="5118100" y="5041900"/>
          <p14:tracePt t="22063" x="5099050" y="5041900"/>
          <p14:tracePt t="22082" x="5054600" y="5035550"/>
          <p14:tracePt t="22090" x="5010150" y="5035550"/>
          <p14:tracePt t="22096" x="5003800" y="5029200"/>
          <p14:tracePt t="22104" x="4991100" y="5029200"/>
          <p14:tracePt t="22120" x="4972050" y="5022850"/>
          <p14:tracePt t="22134" x="4965700" y="5022850"/>
          <p14:tracePt t="22148" x="4953000" y="5016500"/>
          <p14:tracePt t="22169" x="4927600" y="5003800"/>
          <p14:tracePt t="22183" x="4914900" y="4997450"/>
          <p14:tracePt t="22203" x="4889500" y="4953000"/>
          <p14:tracePt t="22218" x="4889500" y="4927600"/>
          <p14:tracePt t="22231" x="4889500" y="4908550"/>
          <p14:tracePt t="22252" x="4889500" y="4883150"/>
          <p14:tracePt t="22266" x="4889500" y="4851400"/>
          <p14:tracePt t="22287" x="4921250" y="4813300"/>
          <p14:tracePt t="22301" x="4933950" y="4813300"/>
          <p14:tracePt t="22315" x="4946650" y="4800600"/>
          <p14:tracePt t="22335" x="4946650" y="4787900"/>
          <p14:tracePt t="22400" x="4927600" y="4787900"/>
          <p14:tracePt t="22422" x="4902200" y="4787900"/>
          <p14:tracePt t="22424" x="4889500" y="4787900"/>
          <p14:tracePt t="22464" x="4876800" y="4787900"/>
          <p14:tracePt t="22496" x="4870450" y="4787900"/>
          <p14:tracePt t="22520" x="4864100" y="4781550"/>
          <p14:tracePt t="22536" x="4857750" y="4781550"/>
          <p14:tracePt t="22545" x="4851400" y="4781550"/>
          <p14:tracePt t="22550" x="4851400" y="4775200"/>
          <p14:tracePt t="22560" x="4851400" y="4768850"/>
          <p14:tracePt t="22568" x="4851400" y="4756150"/>
          <p14:tracePt t="22585" x="4851400" y="4730750"/>
          <p14:tracePt t="22599" x="4851400" y="4711700"/>
          <p14:tracePt t="22620" x="4845050" y="4692650"/>
          <p14:tracePt t="22634" x="4832350" y="4679950"/>
          <p14:tracePt t="22648" x="4819650" y="4667250"/>
          <p14:tracePt t="22669" x="4800600" y="4660900"/>
          <p14:tracePt t="22683" x="4794250" y="4660900"/>
          <p14:tracePt t="22704" x="4787900" y="4660900"/>
          <p14:tracePt t="22717" x="4781550" y="4660900"/>
          <p14:tracePt t="22738" x="4775200" y="4660900"/>
          <p14:tracePt t="22752" x="4768850" y="4660900"/>
          <p14:tracePt t="22801" x="4762500" y="4660900"/>
          <p14:tracePt t="22824" x="4749800" y="4660900"/>
          <p14:tracePt t="22832" x="4737100" y="4660900"/>
          <p14:tracePt t="22848" x="4730750" y="4660900"/>
          <p14:tracePt t="22856" x="4724400" y="4660900"/>
          <p14:tracePt t="22886" x="4718050" y="4660900"/>
          <p14:tracePt t="22951" x="4718050" y="4654550"/>
          <p14:tracePt t="23001" x="4724400" y="4654550"/>
          <p14:tracePt t="23017" x="4730750" y="4660900"/>
          <p14:tracePt t="23024" x="4743450" y="4660900"/>
          <p14:tracePt t="23030" x="4762500" y="4667250"/>
          <p14:tracePt t="23040" x="4775200" y="4679950"/>
          <p14:tracePt t="23050" x="4819650" y="4699000"/>
          <p14:tracePt t="23072" x="4857750" y="4705350"/>
          <p14:tracePt t="23085" x="4908550" y="4718050"/>
          <p14:tracePt t="23099" x="4984750" y="4718050"/>
          <p14:tracePt t="23120" x="5168900" y="4718050"/>
          <p14:tracePt t="23134" x="5232400" y="4718050"/>
          <p14:tracePt t="23155" x="5416550" y="4718050"/>
          <p14:tracePt t="23169" x="5461000" y="4705350"/>
          <p14:tracePt t="23192" x="5454650" y="4705350"/>
          <p14:tracePt t="23204" x="5435600" y="4705350"/>
          <p14:tracePt t="23217" x="5372100" y="4705350"/>
          <p14:tracePt t="23238" x="5308600" y="4718050"/>
          <p14:tracePt t="23252" x="5302250" y="4718050"/>
          <p14:tracePt t="23281" x="5302250" y="4730750"/>
          <p14:tracePt t="23294" x="5314950" y="4730750"/>
          <p14:tracePt t="23305" x="5334000" y="4743450"/>
          <p14:tracePt t="23321" x="5397500" y="4743450"/>
          <p14:tracePt t="23335" x="5416550" y="4749800"/>
          <p14:tracePt t="23349" x="5480050" y="4762500"/>
          <p14:tracePt t="23370" x="5543550" y="4775200"/>
          <p14:tracePt t="23385" x="5543550" y="4787900"/>
          <p14:tracePt t="23405" x="5549900" y="4787900"/>
          <p14:tracePt t="23424" x="5549900" y="4794250"/>
          <p14:tracePt t="23434" x="5543550" y="4800600"/>
          <p14:tracePt t="23457" x="5537200" y="4806950"/>
          <p14:tracePt t="23627" x="5543550" y="4806950"/>
          <p14:tracePt t="23642" x="5549900" y="4806950"/>
          <p14:tracePt t="23648" x="5556250" y="4806950"/>
          <p14:tracePt t="23654" x="5568950" y="4806950"/>
          <p14:tracePt t="23664" x="5594350" y="4806950"/>
          <p14:tracePt t="23672" x="5619750" y="4806950"/>
          <p14:tracePt t="23682" x="5638800" y="4806950"/>
          <p14:tracePt t="23703" x="5708650" y="4806950"/>
          <p14:tracePt t="23717" x="5721350" y="4806950"/>
          <p14:tracePt t="23738" x="5759450" y="4806950"/>
          <p14:tracePt t="23752" x="5797550" y="4806950"/>
          <p14:tracePt t="23766" x="5810250" y="4806950"/>
          <p14:tracePt t="23787" x="5854700" y="4813300"/>
          <p14:tracePt t="23801" x="5867400" y="4813300"/>
          <p14:tracePt t="23840" x="5867400" y="4819650"/>
          <p14:tracePt t="23846" x="5873750" y="4819650"/>
          <p14:tracePt t="23856" x="5880100" y="4819650"/>
          <p14:tracePt t="23870" x="5892800" y="4819650"/>
          <p14:tracePt t="23884" x="5905500" y="4819650"/>
          <p14:tracePt t="23905" x="5924550" y="4787900"/>
          <p14:tracePt t="23919" x="5937250" y="4768850"/>
          <p14:tracePt t="23932" x="5937250" y="4762500"/>
          <p14:tracePt t="23953" x="5937250" y="4737100"/>
          <p14:tracePt t="23967" x="5949950" y="4724400"/>
          <p14:tracePt t="23988" x="5949950" y="4711700"/>
          <p14:tracePt t="24002" x="5949950" y="4699000"/>
          <p14:tracePt t="24016" x="5943600" y="4679950"/>
          <p14:tracePt t="24037" x="5943600" y="4660900"/>
          <p14:tracePt t="24050" x="5943600" y="4654550"/>
          <p14:tracePt t="24072" x="5930900" y="4654550"/>
          <p14:tracePt t="24085" x="5930900" y="4648200"/>
          <p14:tracePt t="24104" x="5930900" y="4641850"/>
          <p14:tracePt t="24120" x="5930900" y="4635500"/>
          <p14:tracePt t="24169" x="5930900" y="4641850"/>
          <p14:tracePt t="24176" x="5930900" y="4648200"/>
          <p14:tracePt t="24182" x="5937250" y="4667250"/>
          <p14:tracePt t="24192" x="5943600" y="4686300"/>
          <p14:tracePt t="24203" x="5949950" y="4699000"/>
          <p14:tracePt t="24217" x="5969000" y="4730750"/>
          <p14:tracePt t="24238" x="5994400" y="4756150"/>
          <p14:tracePt t="24252" x="6019800" y="4800600"/>
          <p14:tracePt t="24273" x="6051550" y="4838700"/>
          <p14:tracePt t="24287" x="6051550" y="4845050"/>
          <p14:tracePt t="24301" x="6064250" y="4845050"/>
          <p14:tracePt t="24321" x="6064250" y="4857750"/>
          <p14:tracePt t="24336" x="6057900" y="4857750"/>
          <p14:tracePt t="24356" x="6045200" y="4857750"/>
          <p14:tracePt t="24371" x="6007100" y="4857750"/>
          <p14:tracePt t="24384" x="5981700" y="4857750"/>
          <p14:tracePt t="24405" x="5949950" y="4857750"/>
          <p14:tracePt t="24419" x="5930900" y="4857750"/>
          <p14:tracePt t="24440" x="5905500" y="4838700"/>
          <p14:tracePt t="24453" x="5892800" y="4832350"/>
          <p14:tracePt t="24467" x="5886450" y="4819650"/>
          <p14:tracePt t="24488" x="5867400" y="4819650"/>
          <p14:tracePt t="24502" x="5861050" y="4813300"/>
          <p14:tracePt t="24536" x="5861050" y="4819650"/>
          <p14:tracePt t="24538" x="5861050" y="4826000"/>
          <p14:tracePt t="24552" x="5867400" y="4832350"/>
          <p14:tracePt t="24572" x="5873750" y="4851400"/>
          <p14:tracePt t="24585" x="5892800" y="4870450"/>
          <p14:tracePt t="24607" x="5911850" y="4902200"/>
          <p14:tracePt t="24620" x="5937250" y="4927600"/>
          <p14:tracePt t="24634" x="5969000" y="4940300"/>
          <p14:tracePt t="24655" x="5994400" y="4953000"/>
          <p14:tracePt t="24669" x="6019800" y="4959350"/>
          <p14:tracePt t="24690" x="6089650" y="4959350"/>
          <p14:tracePt t="24703" x="6115050" y="4959350"/>
          <p14:tracePt t="24717" x="6172200" y="4959350"/>
          <p14:tracePt t="24738" x="6223000" y="4940300"/>
          <p14:tracePt t="24752" x="6235700" y="4933950"/>
          <p14:tracePt t="24773" x="6235700" y="4927600"/>
          <p14:tracePt t="24792" x="6229350" y="4921250"/>
          <p14:tracePt t="24800" x="6216650" y="4921250"/>
          <p14:tracePt t="24821" x="6184900" y="4921250"/>
          <p14:tracePt t="24835" x="6121400" y="4895850"/>
          <p14:tracePt t="24856" x="6038850" y="4883150"/>
          <p14:tracePt t="24870" x="6013450" y="4870450"/>
          <p14:tracePt t="24884" x="5981700" y="4851400"/>
          <p14:tracePt t="24905" x="5937250" y="4813300"/>
          <p14:tracePt t="24919" x="5924550" y="4806950"/>
          <p14:tracePt t="24939" x="5899150" y="4781550"/>
          <p14:tracePt t="24953" x="5886450" y="4768850"/>
          <p14:tracePt t="24967" x="5886450" y="4762500"/>
          <p14:tracePt t="24988" x="5880100" y="4756150"/>
          <p14:tracePt t="25041" x="5880100" y="4762500"/>
          <p14:tracePt t="25056" x="5886450" y="4775200"/>
          <p14:tracePt t="25064" x="5886450" y="4794250"/>
          <p14:tracePt t="25070" x="5899150" y="4806950"/>
          <p14:tracePt t="25080" x="5911850" y="4826000"/>
          <p14:tracePt t="25088" x="5911850" y="4838700"/>
          <p14:tracePt t="25106" x="5924550" y="4883150"/>
          <p14:tracePt t="25121" x="5924550" y="4895850"/>
          <p14:tracePt t="25134" x="5924550" y="4908550"/>
          <p14:tracePt t="25155" x="5937250" y="4908550"/>
          <p14:tracePt t="25190" x="5930900" y="4902200"/>
          <p14:tracePt t="25200" x="5930900" y="4889500"/>
          <p14:tracePt t="25208" x="5911850" y="4876800"/>
          <p14:tracePt t="25217" x="5905500" y="4864100"/>
          <p14:tracePt t="25238" x="5886450" y="4819650"/>
          <p14:tracePt t="25252" x="5873750" y="4806950"/>
          <p14:tracePt t="25273" x="5854700" y="4762500"/>
          <p14:tracePt t="25287" x="5842000" y="4737100"/>
          <p14:tracePt t="25301" x="5842000" y="4724400"/>
          <p14:tracePt t="25321" x="5835650" y="4711700"/>
          <p14:tracePt t="25335" x="5835650" y="4705350"/>
          <p14:tracePt t="25358" x="5842000" y="4705350"/>
          <p14:tracePt t="25376" x="5861050" y="4711700"/>
          <p14:tracePt t="25392" x="5880100" y="4737100"/>
          <p14:tracePt t="25405" x="5886450" y="4749800"/>
          <p14:tracePt t="25419" x="5892800" y="4762500"/>
          <p14:tracePt t="25440" x="5899150" y="4775200"/>
          <p14:tracePt t="25453" x="5905500" y="4787900"/>
          <p14:tracePt t="25467" x="5911850" y="4800600"/>
          <p14:tracePt t="25512" x="5911850" y="4794250"/>
          <p14:tracePt t="25536" x="5911850" y="4787900"/>
          <p14:tracePt t="25544" x="5911850" y="4781550"/>
          <p14:tracePt t="25550" x="5911850" y="4775200"/>
          <p14:tracePt t="25560" x="5899150" y="4775200"/>
          <p14:tracePt t="25571" x="5892800" y="4768850"/>
          <p14:tracePt t="25585" x="5880100" y="4756150"/>
          <p14:tracePt t="25640" x="5886450" y="4756150"/>
          <p14:tracePt t="25642" x="5892800" y="4756150"/>
          <p14:tracePt t="25671" x="5905500" y="4762500"/>
          <p14:tracePt t="25680" x="5918200" y="4768850"/>
          <p14:tracePt t="25689" x="5930900" y="4775200"/>
          <p14:tracePt t="25694" x="5943600" y="4787900"/>
          <p14:tracePt t="25704" x="5949950" y="4787900"/>
          <p14:tracePt t="25725" x="5969000" y="4800600"/>
          <p14:tracePt t="25738" x="5969000" y="4806950"/>
          <p14:tracePt t="25752" x="5981700" y="4813300"/>
          <p14:tracePt t="25773" x="6007100" y="4813300"/>
          <p14:tracePt t="25787" x="6089650" y="4832350"/>
          <p14:tracePt t="25808" x="6102350" y="4832350"/>
          <p14:tracePt t="25821" x="6178550" y="4832350"/>
          <p14:tracePt t="25835" x="6318250" y="4857750"/>
          <p14:tracePt t="25857" x="6432550" y="4883150"/>
          <p14:tracePt t="25870" x="6483350" y="4895850"/>
          <p14:tracePt t="25891" x="6680200" y="4921250"/>
          <p14:tracePt t="25905" x="6819900" y="4927600"/>
          <p14:tracePt t="25919" x="6896100" y="4940300"/>
          <p14:tracePt t="25939" x="7137400" y="4940300"/>
          <p14:tracePt t="25953" x="7296150" y="4940300"/>
          <p14:tracePt t="25974" x="7505700" y="4940300"/>
          <p14:tracePt t="25988" x="7569200" y="4940300"/>
          <p14:tracePt t="26002" x="7689850" y="4921250"/>
          <p14:tracePt t="26023" x="7791450" y="4902200"/>
          <p14:tracePt t="26037" x="7867650" y="4883150"/>
          <p14:tracePt t="26057" x="7924800" y="4870450"/>
          <p14:tracePt t="26072" x="7943850" y="4857750"/>
          <p14:tracePt t="26085" x="7962900" y="4857750"/>
          <p14:tracePt t="26106" x="7988300" y="4845050"/>
          <p14:tracePt t="26120" x="8026400" y="4832350"/>
          <p14:tracePt t="26141" x="8058150" y="4826000"/>
          <p14:tracePt t="26155" x="8058150" y="4819650"/>
          <p14:tracePt t="26186" x="8070850" y="4813300"/>
          <p14:tracePt t="26216" x="8083550" y="4806950"/>
          <p14:tracePt t="26222" x="8089900" y="4806950"/>
          <p14:tracePt t="26232" x="8102600" y="4800600"/>
          <p14:tracePt t="26240" x="8115300" y="4800600"/>
          <p14:tracePt t="26252" x="8121650" y="4794250"/>
          <p14:tracePt t="26273" x="8121650" y="4787900"/>
          <p14:tracePt t="26288" x="8121650" y="4781550"/>
          <p14:tracePt t="26312" x="8108950" y="4781550"/>
          <p14:tracePt t="26321" x="8096250" y="4768850"/>
          <p14:tracePt t="26336" x="8051800" y="4768850"/>
          <p14:tracePt t="26356" x="8007350" y="4756150"/>
          <p14:tracePt t="26370" x="7962900" y="4756150"/>
          <p14:tracePt t="26391" x="7905750" y="4756150"/>
          <p14:tracePt t="26405" x="7893050" y="4756150"/>
          <p14:tracePt t="26419" x="7835900" y="4756150"/>
          <p14:tracePt t="26439" x="7772400" y="4756150"/>
          <p14:tracePt t="26453" x="7753350" y="4756150"/>
          <p14:tracePt t="26474" x="7702550" y="4756150"/>
          <p14:tracePt t="26488" x="7689850" y="4743450"/>
          <p14:tracePt t="26502" x="7683500" y="4730750"/>
          <p14:tracePt t="26526" x="7683500" y="4724400"/>
          <p14:tracePt t="26544" x="7683500" y="4718050"/>
          <p14:tracePt t="26568" x="7689850" y="4711700"/>
          <p14:tracePt t="26582" x="7689850" y="4705350"/>
          <p14:tracePt t="26600" x="7696200" y="4705350"/>
          <p14:tracePt t="26606" x="7696200" y="4699000"/>
          <p14:tracePt t="26620" x="7696200" y="4692650"/>
          <p14:tracePt t="26648" x="7696200" y="4686300"/>
          <p14:tracePt t="26696" x="7696200" y="4692650"/>
          <p14:tracePt t="26712" x="7696200" y="4699000"/>
          <p14:tracePt t="26720" x="7696200" y="4711700"/>
          <p14:tracePt t="26726" x="7696200" y="4730750"/>
          <p14:tracePt t="26736" x="7696200" y="4743450"/>
          <p14:tracePt t="26744" x="7696200" y="4756150"/>
          <p14:tracePt t="26752" x="7689850" y="4756150"/>
          <p14:tracePt t="26773" x="7689850" y="4768850"/>
          <p14:tracePt t="26833" x="7689850" y="4762500"/>
          <p14:tracePt t="26840" x="7696200" y="4749800"/>
          <p14:tracePt t="26856" x="7702550" y="4737100"/>
          <p14:tracePt t="26864" x="7708900" y="4737100"/>
          <p14:tracePt t="26870" x="7708900" y="4724400"/>
          <p14:tracePt t="26891" x="7715250" y="4724400"/>
          <p14:tracePt t="26953" x="7715250" y="4730750"/>
          <p14:tracePt t="27224" x="7715250" y="4737100"/>
          <p14:tracePt t="27249" x="7721600" y="4737100"/>
          <p14:tracePt t="27288" x="7721600" y="4743450"/>
          <p14:tracePt t="27363" x="7734300" y="4743450"/>
          <p14:tracePt t="27368" x="7734300" y="4749800"/>
          <p14:tracePt t="27384" x="7734300" y="4756150"/>
          <p14:tracePt t="27392" x="7734300" y="4762500"/>
          <p14:tracePt t="27398" x="7734300" y="4768850"/>
          <p14:tracePt t="27408" x="7734300" y="4775200"/>
          <p14:tracePt t="27427" x="7759700" y="4787900"/>
          <p14:tracePt t="27440" x="7759700" y="4794250"/>
          <p14:tracePt t="27453" x="7772400" y="4800600"/>
          <p14:tracePt t="27474" x="7791450" y="4813300"/>
          <p14:tracePt t="27488" x="7804150" y="4813300"/>
          <p14:tracePt t="27509" x="7810500" y="4813300"/>
          <p14:tracePt t="27523" x="7829550" y="4838700"/>
          <p14:tracePt t="27536" x="7848600" y="4851400"/>
          <p14:tracePt t="27557" x="7854950" y="4851400"/>
          <p14:tracePt t="55951" x="7213600" y="4965700"/>
          <p14:tracePt t="55962" x="6299200" y="5099050"/>
          <p14:tracePt t="55976" x="5829300" y="5168900"/>
          <p14:tracePt t="55984" x="5575300" y="5213350"/>
          <p14:tracePt t="55990" x="5473700" y="5238750"/>
          <p14:tracePt t="56001" x="5467350" y="5238750"/>
          <p14:tracePt t="56015" x="5454650" y="5251450"/>
          <p14:tracePt t="56036" x="5397500" y="5283200"/>
          <p14:tracePt t="56050" x="5391150" y="5289550"/>
          <p14:tracePt t="56064" x="5372100" y="5308600"/>
          <p14:tracePt t="56085" x="5359400" y="5308600"/>
          <p14:tracePt t="56099" x="5365750" y="5308600"/>
          <p14:tracePt t="56119" x="5429250" y="5308600"/>
          <p14:tracePt t="56133" x="5524500" y="5283200"/>
          <p14:tracePt t="56147" x="5562600" y="5276850"/>
          <p14:tracePt t="56168" x="5575300" y="5270500"/>
          <p14:tracePt t="56182" x="5575300" y="5264150"/>
          <p14:tracePt t="56203" x="5499100" y="5264150"/>
          <p14:tracePt t="56216" x="5308600" y="5264150"/>
          <p14:tracePt t="56230" x="4940300" y="5264150"/>
          <p14:tracePt t="56251" x="4324350" y="5264150"/>
          <p14:tracePt t="56265" x="3549650" y="5264150"/>
          <p14:tracePt t="56286" x="2298700" y="5264150"/>
          <p14:tracePt t="56300" x="1612900" y="5264150"/>
          <p14:tracePt t="56314" x="1295400" y="5238750"/>
          <p14:tracePt t="56334" x="488950" y="5086350"/>
          <p14:tracePt t="56348" x="127000" y="49784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HTML Escaping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A4DC9-CDA5-7458-DE16-992E732FE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1354"/>
            <a:ext cx="9144000" cy="551044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840C8B-0E21-9713-5D46-5F6E0296FF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816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9"/>
    </mc:Choice>
    <mc:Fallback>
      <p:transition spd="slow" advTm="9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4" x="139700" y="3111500"/>
          <p14:tracePt t="1171" x="241300" y="3143250"/>
          <p14:tracePt t="1177" x="349250" y="3175000"/>
          <p14:tracePt t="1191" x="450850" y="3200400"/>
          <p14:tracePt t="1205" x="622300" y="3244850"/>
          <p14:tracePt t="1226" x="850900" y="3340100"/>
          <p14:tracePt t="1240" x="920750" y="3390900"/>
          <p14:tracePt t="1253" x="1060450" y="3524250"/>
          <p14:tracePt t="1274" x="1206500" y="3702050"/>
          <p14:tracePt t="1288" x="1238250" y="3752850"/>
          <p14:tracePt t="1309" x="1339850" y="3911600"/>
          <p14:tracePt t="1323" x="1422400" y="4025900"/>
          <p14:tracePt t="1344" x="1511300" y="4152900"/>
          <p14:tracePt t="1358" x="1600200" y="4298950"/>
          <p14:tracePt t="1371" x="1746250" y="4483100"/>
          <p14:tracePt t="1392" x="2076450" y="4813300"/>
          <p14:tracePt t="1406" x="2184400" y="4895850"/>
          <p14:tracePt t="1420" x="2425700" y="5105400"/>
          <p14:tracePt t="1441" x="2635250" y="5308600"/>
          <p14:tracePt t="1455" x="2813050" y="5473700"/>
          <p14:tracePt t="1476" x="3149600" y="5670550"/>
          <p14:tracePt t="1490" x="3371850" y="5727700"/>
          <p14:tracePt t="1510" x="3581400" y="5746750"/>
          <p14:tracePt t="1524" x="3746500" y="5734050"/>
          <p14:tracePt t="1538" x="3873500" y="5695950"/>
          <p14:tracePt t="1559" x="3917950" y="5683250"/>
          <p14:tracePt t="1887" x="3917950" y="5670550"/>
          <p14:tracePt t="1891" x="3917950" y="5664200"/>
          <p14:tracePt t="1909" x="3917950" y="5657850"/>
          <p14:tracePt t="1915" x="3892550" y="5632450"/>
          <p14:tracePt t="1927" x="3879850" y="5619750"/>
          <p14:tracePt t="1941" x="3841750" y="5575300"/>
          <p14:tracePt t="1955" x="3797300" y="5524500"/>
          <p14:tracePt t="1975" x="3759200" y="5473700"/>
          <p14:tracePt t="1989" x="3733800" y="5429250"/>
          <p14:tracePt t="2010" x="3683000" y="5359400"/>
          <p14:tracePt t="2024" x="3670300" y="5346700"/>
          <p14:tracePt t="2038" x="3651250" y="5321300"/>
          <p14:tracePt t="2059" x="3606800" y="5270500"/>
          <p14:tracePt t="2073" x="3594100" y="5251450"/>
          <p14:tracePt t="2094" x="3581400" y="5238750"/>
          <p14:tracePt t="2108" x="3581400" y="5232400"/>
          <p14:tracePt t="2121" x="3575050" y="5226050"/>
          <p14:tracePt t="2142" x="3575050" y="5219700"/>
          <p14:tracePt t="2244" x="3562350" y="5213350"/>
          <p14:tracePt t="2251" x="3549650" y="5200650"/>
          <p14:tracePt t="2312" x="3549650" y="5194300"/>
          <p14:tracePt t="2342" x="3556000" y="5194300"/>
          <p14:tracePt t="2350" x="3587750" y="5194300"/>
          <p14:tracePt t="2377" x="3600450" y="5200650"/>
          <p14:tracePt t="2395" x="3600450" y="5213350"/>
          <p14:tracePt t="2402" x="3587750" y="5213350"/>
          <p14:tracePt t="2411" x="3568700" y="5213350"/>
          <p14:tracePt t="2419" x="3549650" y="5232400"/>
          <p14:tracePt t="2427" x="3517900" y="5232400"/>
          <p14:tracePt t="2440" x="3505200" y="5238750"/>
          <p14:tracePt t="2455" x="3454400" y="5245100"/>
          <p14:tracePt t="2476" x="3371850" y="5245100"/>
          <p14:tracePt t="2489" x="3352800" y="5245100"/>
          <p14:tracePt t="2511" x="3276600" y="5226050"/>
          <p14:tracePt t="2524" x="3206750" y="5219700"/>
          <p14:tracePt t="2538" x="3181350" y="5219700"/>
          <p14:tracePt t="2559" x="3092450" y="5194300"/>
          <p14:tracePt t="2573" x="3054350" y="5181600"/>
          <p14:tracePt t="2593" x="3003550" y="5175250"/>
          <p14:tracePt t="2608" x="2978150" y="5162550"/>
          <p14:tracePt t="2622" x="2940050" y="5156200"/>
          <p14:tracePt t="2642" x="2889250" y="5156200"/>
          <p14:tracePt t="2656" x="2876550" y="5156200"/>
          <p14:tracePt t="2677" x="2851150" y="5156200"/>
          <p14:tracePt t="2691" x="2832100" y="5156200"/>
          <p14:tracePt t="2705" x="2819400" y="5156200"/>
          <p14:tracePt t="2726" x="2787650" y="5156200"/>
          <p14:tracePt t="2739" x="2774950" y="5156200"/>
          <p14:tracePt t="2794" x="2768600" y="5156200"/>
          <p14:tracePt t="2808" x="2768600" y="5149850"/>
          <p14:tracePt t="2818" x="2755900" y="5143500"/>
          <p14:tracePt t="2857" x="2762250" y="5143500"/>
          <p14:tracePt t="2876" x="2774950" y="5137150"/>
          <p14:tracePt t="2891" x="2781300" y="5137150"/>
          <p14:tracePt t="2900" x="2787650" y="5137150"/>
          <p14:tracePt t="2916" x="2794000" y="5137150"/>
          <p14:tracePt t="3084" x="2800350" y="5137150"/>
          <p14:tracePt t="3092" x="2813050" y="5137150"/>
          <p14:tracePt t="3101" x="2832100" y="5137150"/>
          <p14:tracePt t="3107" x="2844800" y="5137150"/>
          <p14:tracePt t="3114" x="2863850" y="5137150"/>
          <p14:tracePt t="3128" x="2882900" y="5137150"/>
          <p14:tracePt t="3142" x="2933700" y="5137150"/>
          <p14:tracePt t="3156" x="2984500" y="5137150"/>
          <p14:tracePt t="3177" x="3067050" y="5162550"/>
          <p14:tracePt t="3191" x="3086100" y="5168900"/>
          <p14:tracePt t="3212" x="3181350" y="5194300"/>
          <p14:tracePt t="3226" x="3225800" y="5200650"/>
          <p14:tracePt t="3239" x="3321050" y="5219700"/>
          <p14:tracePt t="3260" x="3460750" y="5219700"/>
          <p14:tracePt t="3274" x="3505200" y="5219700"/>
          <p14:tracePt t="3295" x="3638550" y="5219700"/>
          <p14:tracePt t="3309" x="3740150" y="5219700"/>
          <p14:tracePt t="3322" x="3810000" y="5219700"/>
          <p14:tracePt t="3343" x="4044950" y="5219700"/>
          <p14:tracePt t="3357" x="4210050" y="5219700"/>
          <p14:tracePt t="3378" x="4375150" y="5213350"/>
          <p14:tracePt t="3392" x="4489450" y="5213350"/>
          <p14:tracePt t="3406" x="4635500" y="5213350"/>
          <p14:tracePt t="3427" x="4730750" y="5213350"/>
          <p14:tracePt t="3441" x="4787900" y="5213350"/>
          <p14:tracePt t="3461" x="4940300" y="5200650"/>
          <p14:tracePt t="3476" x="5022850" y="5200650"/>
          <p14:tracePt t="3492" x="5041900" y="5200650"/>
          <p14:tracePt t="3510" x="5048250" y="5200650"/>
          <p14:tracePt t="3524" x="5073650" y="5200650"/>
          <p14:tracePt t="3545" x="5099050" y="5200650"/>
          <p14:tracePt t="3559" x="5111750" y="5207000"/>
          <p14:tracePt t="3593" x="5105400" y="5207000"/>
          <p14:tracePt t="3595" x="5086350" y="5207000"/>
          <p14:tracePt t="3609" x="5054600" y="5207000"/>
          <p14:tracePt t="3628" x="5003800" y="5207000"/>
          <p14:tracePt t="3642" x="4921250" y="5207000"/>
          <p14:tracePt t="3656" x="4857750" y="5207000"/>
          <p14:tracePt t="3677" x="4616450" y="5207000"/>
          <p14:tracePt t="3691" x="4540250" y="5207000"/>
          <p14:tracePt t="3711" x="4311650" y="5207000"/>
          <p14:tracePt t="3725" x="4184650" y="5207000"/>
          <p14:tracePt t="3740" x="4070350" y="5207000"/>
          <p14:tracePt t="3760" x="3949700" y="5207000"/>
          <p14:tracePt t="3774" x="3854450" y="5207000"/>
          <p14:tracePt t="3795" x="3721100" y="5207000"/>
          <p14:tracePt t="3809" x="3676650" y="5200650"/>
          <p14:tracePt t="3822" x="3587750" y="5187950"/>
          <p14:tracePt t="3843" x="3460750" y="5181600"/>
          <p14:tracePt t="3857" x="3416300" y="5181600"/>
          <p14:tracePt t="3879" x="3295650" y="5181600"/>
          <p14:tracePt t="3892" x="3219450" y="5181600"/>
          <p14:tracePt t="3906" x="3206750" y="5181600"/>
          <p14:tracePt t="3927" x="3149600" y="5168900"/>
          <p14:tracePt t="3941" x="3124200" y="5156200"/>
          <p14:tracePt t="3961" x="3079750" y="5143500"/>
          <p14:tracePt t="3979" x="3067050" y="5143500"/>
          <p14:tracePt t="3996" x="3041650" y="5137150"/>
          <p14:tracePt t="4010" x="3016250" y="5137150"/>
          <p14:tracePt t="4028" x="3009900" y="5137150"/>
          <p14:tracePt t="4045" x="3003550" y="5137150"/>
          <p14:tracePt t="4059" x="2997200" y="5130800"/>
          <p14:tracePt t="4073" x="2990850" y="5130800"/>
          <p14:tracePt t="4093" x="2984500" y="5130800"/>
          <p14:tracePt t="4124" x="2990850" y="5130800"/>
          <p14:tracePt t="4140" x="2997200" y="5130800"/>
          <p14:tracePt t="4148" x="3016250" y="5130800"/>
          <p14:tracePt t="4156" x="3028950" y="5130800"/>
          <p14:tracePt t="4177" x="3060700" y="5130800"/>
          <p14:tracePt t="4191" x="3079750" y="5130800"/>
          <p14:tracePt t="4212" x="3136900" y="5130800"/>
          <p14:tracePt t="4225" x="3175000" y="5130800"/>
          <p14:tracePt t="4246" x="3263900" y="5130800"/>
          <p14:tracePt t="4260" x="3289300" y="5130800"/>
          <p14:tracePt t="4274" x="3352800" y="5130800"/>
          <p14:tracePt t="4295" x="3384550" y="5130800"/>
          <p14:tracePt t="4309" x="3435350" y="5130800"/>
          <p14:tracePt t="4330" x="3486150" y="5130800"/>
          <p14:tracePt t="4344" x="3536950" y="5130800"/>
          <p14:tracePt t="4357" x="3581400" y="5130800"/>
          <p14:tracePt t="4378" x="3632200" y="5130800"/>
          <p14:tracePt t="4392" x="3657600" y="5137150"/>
          <p14:tracePt t="4413" x="3695700" y="5137150"/>
          <p14:tracePt t="4427" x="3765550" y="5137150"/>
          <p14:tracePt t="4440" x="3867150" y="5137150"/>
          <p14:tracePt t="4462" x="3968750" y="5137150"/>
          <p14:tracePt t="4476" x="4038600" y="5143500"/>
          <p14:tracePt t="4496" x="4089400" y="5149850"/>
          <p14:tracePt t="4510" x="4191000" y="5162550"/>
          <p14:tracePt t="4524" x="4222750" y="5162550"/>
          <p14:tracePt t="4545" x="4311650" y="5162550"/>
          <p14:tracePt t="4559" x="4394200" y="5162550"/>
          <p14:tracePt t="4580" x="4483100" y="5162550"/>
          <p14:tracePt t="4594" x="4508500" y="5162550"/>
          <p14:tracePt t="4607" x="4552950" y="5162550"/>
          <p14:tracePt t="4628" x="4629150" y="5162550"/>
          <p14:tracePt t="4642" x="4660900" y="5162550"/>
          <p14:tracePt t="4663" x="4711700" y="5162550"/>
          <p14:tracePt t="4677" x="4787900" y="5162550"/>
          <p14:tracePt t="4691" x="4883150" y="5162550"/>
          <p14:tracePt t="4712" x="4997450" y="5162550"/>
          <p14:tracePt t="4726" x="5124450" y="5162550"/>
          <p14:tracePt t="4746" x="5359400" y="5162550"/>
          <p14:tracePt t="4760" x="5435600" y="5162550"/>
          <p14:tracePt t="4774" x="5588000" y="5162550"/>
          <p14:tracePt t="4795" x="5784850" y="5162550"/>
          <p14:tracePt t="4809" x="5848350" y="5162550"/>
          <p14:tracePt t="4830" x="6038850" y="5162550"/>
          <p14:tracePt t="4844" x="6146800" y="5162550"/>
          <p14:tracePt t="4858" x="6248400" y="5162550"/>
          <p14:tracePt t="4878" x="6324600" y="5162550"/>
          <p14:tracePt t="4893" x="6464300" y="5162550"/>
          <p14:tracePt t="4913" x="6559550" y="5168900"/>
          <p14:tracePt t="4927" x="6604000" y="5181600"/>
          <p14:tracePt t="4941" x="6692900" y="5200650"/>
          <p14:tracePt t="4962" x="6769100" y="5219700"/>
          <p14:tracePt t="4976" x="6845300" y="5232400"/>
          <p14:tracePt t="4997" x="6940550" y="5238750"/>
          <p14:tracePt t="5010" x="6972300" y="5238750"/>
          <p14:tracePt t="5024" x="7035800" y="5238750"/>
          <p14:tracePt t="5045" x="7073900" y="5238750"/>
          <p14:tracePt t="5059" x="7080250" y="5245100"/>
          <p14:tracePt t="5100" x="7086600" y="5245100"/>
          <p14:tracePt t="5124" x="7092950" y="5245100"/>
          <p14:tracePt t="5226" x="7099300" y="5245100"/>
          <p14:tracePt t="5242" x="7105650" y="5245100"/>
          <p14:tracePt t="5340" x="7112000" y="5245100"/>
          <p14:tracePt t="5354" x="7118350" y="5245100"/>
          <p14:tracePt t="5410" x="7118350" y="5238750"/>
          <p14:tracePt t="5444" x="7124700" y="5226050"/>
          <p14:tracePt t="5460" x="7131050" y="5226050"/>
          <p14:tracePt t="5483" x="7137400" y="5226050"/>
          <p14:tracePt t="5491" x="7137400" y="5219700"/>
          <p14:tracePt t="5518" x="7143750" y="5213350"/>
          <p14:tracePt t="5524" x="7143750" y="5207000"/>
          <p14:tracePt t="5531" x="7150100" y="5200650"/>
          <p14:tracePt t="5545" x="7156450" y="5187950"/>
          <p14:tracePt t="5553" x="7156450" y="5181600"/>
          <p14:tracePt t="5561" x="7162800" y="5175250"/>
          <p14:tracePt t="5579" x="7181850" y="5156200"/>
          <p14:tracePt t="5593" x="7213600" y="5137150"/>
          <p14:tracePt t="5614" x="7219950" y="5137150"/>
          <p14:tracePt t="5628" x="7239000" y="5124450"/>
          <p14:tracePt t="5642" x="7264400" y="5124450"/>
          <p14:tracePt t="5663" x="7270750" y="5124450"/>
          <p14:tracePt t="5677" x="7315200" y="5111750"/>
          <p14:tracePt t="5698" x="7366000" y="5111750"/>
          <p14:tracePt t="5711" x="7397750" y="5111750"/>
          <p14:tracePt t="5725" x="7423150" y="5118100"/>
          <p14:tracePt t="5746" x="7423150" y="5130800"/>
          <p14:tracePt t="5760" x="7423150" y="5143500"/>
          <p14:tracePt t="5781" x="7423150" y="5156200"/>
          <p14:tracePt t="5795" x="7423150" y="5162550"/>
          <p14:tracePt t="5808" x="7416800" y="5168900"/>
          <p14:tracePt t="5830" x="7391400" y="5168900"/>
          <p14:tracePt t="5843" x="7378700" y="5168900"/>
          <p14:tracePt t="5864" x="7353300" y="5143500"/>
          <p14:tracePt t="5878" x="7353300" y="5130800"/>
          <p14:tracePt t="5893" x="7353300" y="5118100"/>
          <p14:tracePt t="5913" x="7359650" y="5099050"/>
          <p14:tracePt t="5927" x="7372350" y="5092700"/>
          <p14:tracePt t="5948" x="7442200" y="5092700"/>
          <p14:tracePt t="5962" x="7493000" y="5092700"/>
          <p14:tracePt t="5976" x="7575550" y="5092700"/>
          <p14:tracePt t="5996" x="7664450" y="5092700"/>
          <p14:tracePt t="6010" x="7721600" y="5092700"/>
          <p14:tracePt t="6031" x="7747000" y="5092700"/>
          <p14:tracePt t="6058" x="7734300" y="5092700"/>
          <p14:tracePt t="6066" x="7715250" y="5092700"/>
          <p14:tracePt t="6080" x="7689850" y="5092700"/>
          <p14:tracePt t="6094" x="7639050" y="5105400"/>
          <p14:tracePt t="6114" x="7626350" y="5105400"/>
          <p14:tracePt t="6128" x="7620000" y="5105400"/>
          <p14:tracePt t="6178" x="7626350" y="5105400"/>
          <p14:tracePt t="6188" x="7632700" y="5105400"/>
          <p14:tracePt t="6193" x="7639050" y="5105400"/>
          <p14:tracePt t="6252" x="7639050" y="5111750"/>
          <p14:tracePt t="6298" x="7639050" y="5118100"/>
          <p14:tracePt t="6356" x="7651750" y="5118100"/>
          <p14:tracePt t="6378" x="7651750" y="5124450"/>
          <p14:tracePt t="6402" x="7658100" y="5130800"/>
          <p14:tracePt t="6420" x="7664450" y="5130800"/>
          <p14:tracePt t="6427" x="7670800" y="5130800"/>
          <p14:tracePt t="6434" x="7670800" y="5137150"/>
          <p14:tracePt t="6458" x="7677150" y="5137150"/>
          <p14:tracePt t="6618" x="7670800" y="5137150"/>
          <p14:tracePt t="6660" x="7664450" y="5137150"/>
          <p14:tracePt t="6690" x="7658100" y="5130800"/>
          <p14:tracePt t="6730" x="7645400" y="5124450"/>
          <p14:tracePt t="6816" x="7632700" y="5124450"/>
          <p14:tracePt t="6840" x="7626350" y="5124450"/>
          <p14:tracePt t="6858" x="7620000" y="5124450"/>
          <p14:tracePt t="6874" x="7613650" y="5124450"/>
          <p14:tracePt t="6882" x="7607300" y="5124450"/>
          <p14:tracePt t="6898" x="7600950" y="5124450"/>
          <p14:tracePt t="6908" x="7588250" y="5124450"/>
          <p14:tracePt t="6932" x="7581900" y="5124450"/>
          <p14:tracePt t="6937" x="7562850" y="5118100"/>
          <p14:tracePt t="6948" x="7537450" y="5124450"/>
          <p14:tracePt t="6962" x="7493000" y="5124450"/>
          <p14:tracePt t="6982" x="7454900" y="5124450"/>
          <p14:tracePt t="6996" x="7366000" y="5137150"/>
          <p14:tracePt t="7010" x="7264400" y="5162550"/>
          <p14:tracePt t="7031" x="7150100" y="5187950"/>
          <p14:tracePt t="7045" x="7035800" y="5207000"/>
          <p14:tracePt t="7066" x="6889750" y="5213350"/>
          <p14:tracePt t="7080" x="6699250" y="5213350"/>
          <p14:tracePt t="7094" x="6400800" y="5213350"/>
          <p14:tracePt t="7114" x="5937250" y="5213350"/>
          <p14:tracePt t="7128" x="5568950" y="5213350"/>
          <p14:tracePt t="7149" x="5118100" y="5213350"/>
          <p14:tracePt t="7163" x="4914900" y="5213350"/>
          <p14:tracePt t="7177" x="4495800" y="5200650"/>
          <p14:tracePt t="7198" x="3924300" y="5187950"/>
          <p14:tracePt t="7212" x="3619500" y="5175250"/>
          <p14:tracePt t="7232" x="3409950" y="5175250"/>
          <p14:tracePt t="7246" x="3111500" y="5175250"/>
          <p14:tracePt t="7260" x="2984500" y="5162550"/>
          <p14:tracePt t="7281" x="2590800" y="5111750"/>
          <p14:tracePt t="7295" x="2476500" y="5086350"/>
          <p14:tracePt t="7315" x="1993900" y="4991100"/>
          <p14:tracePt t="7330" x="1892300" y="4978400"/>
          <p14:tracePt t="7344" x="1809750" y="4959350"/>
          <p14:tracePt t="7364" x="1581150" y="4946650"/>
          <p14:tracePt t="7378" x="1504950" y="4946650"/>
          <p14:tracePt t="7399" x="1333500" y="4946650"/>
          <p14:tracePt t="7413" x="1257300" y="4946650"/>
          <p14:tracePt t="7427" x="1174750" y="4946650"/>
          <p14:tracePt t="7448" x="1104900" y="4946650"/>
          <p14:tracePt t="7462" x="1035050" y="4959350"/>
          <p14:tracePt t="7482" x="971550" y="4978400"/>
          <p14:tracePt t="7496" x="939800" y="4991100"/>
          <p14:tracePt t="7510" x="908050" y="4997450"/>
          <p14:tracePt t="7531" x="812800" y="5022850"/>
          <p14:tracePt t="7545" x="787400" y="5022850"/>
          <p14:tracePt t="7566" x="755650" y="5041900"/>
          <p14:tracePt t="7596" x="749300" y="5041900"/>
          <p14:tracePt t="7601" x="742950" y="5041900"/>
          <p14:tracePt t="7618" x="736600" y="5041900"/>
          <p14:tracePt t="7628" x="717550" y="5041900"/>
          <p14:tracePt t="7649" x="654050" y="5041900"/>
          <p14:tracePt t="7663" x="615950" y="5041900"/>
          <p14:tracePt t="7677" x="533400" y="5035550"/>
          <p14:tracePt t="7698" x="368300" y="4959350"/>
          <p14:tracePt t="7712" x="311150" y="4927600"/>
          <p14:tracePt t="7732" x="82550" y="48260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HTML Escaping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701A3B-2164-BA11-BBAB-5ED708D85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4373"/>
            <a:ext cx="9144000" cy="564362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A29383C-A845-F9AF-9CE4-ED903F2DE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480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71"/>
    </mc:Choice>
    <mc:Fallback>
      <p:transition spd="slow" advTm="36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9" x="323850" y="4006850"/>
          <p14:tracePt t="1708" x="615950" y="4095750"/>
          <p14:tracePt t="1722" x="1231900" y="4254500"/>
          <p14:tracePt t="1743" x="2044700" y="4349750"/>
          <p14:tracePt t="1757" x="2419350" y="4356100"/>
          <p14:tracePt t="1778" x="2832100" y="4273550"/>
          <p14:tracePt t="1792" x="2952750" y="4248150"/>
          <p14:tracePt t="1806" x="3162300" y="4184650"/>
          <p14:tracePt t="1827" x="3403600" y="4070350"/>
          <p14:tracePt t="1841" x="3454400" y="4032250"/>
          <p14:tracePt t="1861" x="3695700" y="3930650"/>
          <p14:tracePt t="1875" x="3873500" y="3867150"/>
          <p14:tracePt t="1889" x="3949700" y="3841750"/>
          <p14:tracePt t="1910" x="4159250" y="3759200"/>
          <p14:tracePt t="1924" x="4222750" y="3708400"/>
          <p14:tracePt t="1945" x="4197350" y="3695700"/>
          <p14:tracePt t="1959" x="4165600" y="3689350"/>
          <p14:tracePt t="1972" x="4038600" y="3663950"/>
          <p14:tracePt t="1993" x="3702050" y="3625850"/>
          <p14:tracePt t="2007" x="3511550" y="3625850"/>
          <p14:tracePt t="2028" x="2959100" y="3670300"/>
          <p14:tracePt t="2042" x="2794000" y="3740150"/>
          <p14:tracePt t="2056" x="2743200" y="3765550"/>
          <p14:tracePt t="2077" x="2654300" y="3879850"/>
          <p14:tracePt t="2090" x="2584450" y="3987800"/>
          <p14:tracePt t="2111" x="2533650" y="4203700"/>
          <p14:tracePt t="2125" x="2533650" y="4273550"/>
          <p14:tracePt t="2139" x="2578100" y="4413250"/>
          <p14:tracePt t="2160" x="2673350" y="4565650"/>
          <p14:tracePt t="2174" x="2762250" y="4667250"/>
          <p14:tracePt t="2195" x="2787650" y="4705350"/>
          <p14:tracePt t="2208" x="2787650" y="4711700"/>
          <p14:tracePt t="2222" x="2781300" y="4730750"/>
          <p14:tracePt t="2244" x="2698750" y="4743450"/>
          <p14:tracePt t="2257" x="2679700" y="4743450"/>
          <p14:tracePt t="2278" x="2559050" y="4762500"/>
          <p14:tracePt t="2292" x="2413000" y="4768850"/>
          <p14:tracePt t="2306" x="2260600" y="4781550"/>
          <p14:tracePt t="2327" x="2120900" y="4800600"/>
          <p14:tracePt t="2340" x="2006600" y="4826000"/>
          <p14:tracePt t="2361" x="1917700" y="4851400"/>
          <p14:tracePt t="2375" x="1854200" y="4889500"/>
          <p14:tracePt t="2396" x="1739900" y="4933950"/>
          <p14:tracePt t="2410" x="1701800" y="4953000"/>
          <p14:tracePt t="2424" x="1631950" y="4997450"/>
          <p14:tracePt t="2445" x="1568450" y="5054600"/>
          <p14:tracePt t="2458" x="1549400" y="5073650"/>
          <p14:tracePt t="2480" x="1517650" y="5162550"/>
          <p14:tracePt t="2493" x="1447800" y="5238750"/>
          <p14:tracePt t="2507" x="1409700" y="5270500"/>
          <p14:tracePt t="2528" x="1333500" y="5314950"/>
          <p14:tracePt t="2542" x="1289050" y="5334000"/>
          <p14:tracePt t="2563" x="1200150" y="5372100"/>
          <p14:tracePt t="2577" x="1187450" y="5372100"/>
          <p14:tracePt t="2590" x="1168400" y="5372100"/>
          <p14:tracePt t="2611" x="1123950" y="5378450"/>
          <p14:tracePt t="2625" x="1111250" y="5378450"/>
          <p14:tracePt t="2646" x="1054100" y="5378450"/>
          <p14:tracePt t="2660" x="1041400" y="5378450"/>
          <p14:tracePt t="2674" x="1028700" y="5378450"/>
          <p14:tracePt t="2694" x="1016000" y="5378450"/>
          <p14:tracePt t="2708" x="1009650" y="5378450"/>
          <p14:tracePt t="2730" x="965200" y="5372100"/>
          <p14:tracePt t="2743" x="952500" y="5365750"/>
          <p14:tracePt t="2757" x="927100" y="5353050"/>
          <p14:tracePt t="2778" x="895350" y="5327650"/>
          <p14:tracePt t="2843" x="895350" y="5321300"/>
          <p14:tracePt t="2875" x="901700" y="5321300"/>
          <p14:tracePt t="2881" x="908050" y="5321300"/>
          <p14:tracePt t="2889" x="920750" y="5321300"/>
          <p14:tracePt t="2905" x="927100" y="5321300"/>
          <p14:tracePt t="2915" x="946150" y="5321300"/>
          <p14:tracePt t="2929" x="952500" y="5321300"/>
          <p14:tracePt t="2948" x="958850" y="5321300"/>
          <p14:tracePt t="3108" x="965200" y="5321300"/>
          <p14:tracePt t="3251" x="958850" y="5321300"/>
          <p14:tracePt t="3607" x="958850" y="5308600"/>
          <p14:tracePt t="3613" x="958850" y="5302250"/>
          <p14:tracePt t="3629" x="958850" y="5295900"/>
          <p14:tracePt t="3635" x="958850" y="5289550"/>
          <p14:tracePt t="3651" x="965200" y="5283200"/>
          <p14:tracePt t="3661" x="965200" y="5276850"/>
          <p14:tracePt t="3681" x="965200" y="5270500"/>
          <p14:tracePt t="3695" x="965200" y="5264150"/>
          <p14:tracePt t="3708" x="965200" y="5251450"/>
          <p14:tracePt t="3730" x="952500" y="5238750"/>
          <p14:tracePt t="3743" x="946150" y="5232400"/>
          <p14:tracePt t="3779" x="939800" y="5232400"/>
          <p14:tracePt t="3803" x="946150" y="5232400"/>
          <p14:tracePt t="3805" x="952500" y="5251450"/>
          <p14:tracePt t="3819" x="958850" y="5257800"/>
          <p14:tracePt t="3827" x="965200" y="5264150"/>
          <p14:tracePt t="3840" x="971550" y="5276850"/>
          <p14:tracePt t="3861" x="996950" y="5308600"/>
          <p14:tracePt t="3875" x="1016000" y="5327650"/>
          <p14:tracePt t="3896" x="1041400" y="5327650"/>
          <p14:tracePt t="3910" x="1060450" y="5327650"/>
          <p14:tracePt t="3931" x="1073150" y="5327650"/>
          <p14:tracePt t="3944" x="1073150" y="5321300"/>
          <p14:tracePt t="3958" x="1066800" y="5302250"/>
          <p14:tracePt t="3979" x="1016000" y="5276850"/>
          <p14:tracePt t="3994" x="990600" y="5276850"/>
          <p14:tracePt t="4014" x="952500" y="5257800"/>
          <p14:tracePt t="4028" x="939800" y="5251450"/>
          <p14:tracePt t="4041" x="927100" y="5251450"/>
          <p14:tracePt t="4067" x="933450" y="5251450"/>
          <p14:tracePt t="4083" x="946150" y="5251450"/>
          <p14:tracePt t="4097" x="1009650" y="5251450"/>
          <p14:tracePt t="4111" x="1028700" y="5251450"/>
          <p14:tracePt t="4125" x="1098550" y="5251450"/>
          <p14:tracePt t="4146" x="1168400" y="5251450"/>
          <p14:tracePt t="4160" x="1206500" y="5251450"/>
          <p14:tracePt t="4181" x="1263650" y="5251450"/>
          <p14:tracePt t="4194" x="1270000" y="5251450"/>
          <p14:tracePt t="4208" x="1276350" y="5251450"/>
          <p14:tracePt t="4230" x="1270000" y="5251450"/>
          <p14:tracePt t="4243" x="1231900" y="5251450"/>
          <p14:tracePt t="4264" x="1143000" y="5251450"/>
          <p14:tracePt t="4278" x="1117600" y="5251450"/>
          <p14:tracePt t="4292" x="1098550" y="5251450"/>
          <p14:tracePt t="4355" x="1104900" y="5251450"/>
          <p14:tracePt t="4371" x="1111250" y="5251450"/>
          <p14:tracePt t="4444" x="1117600" y="5251450"/>
          <p14:tracePt t="4451" x="1130300" y="5264150"/>
          <p14:tracePt t="4467" x="1143000" y="5264150"/>
          <p14:tracePt t="4475" x="1181100" y="5270500"/>
          <p14:tracePt t="4481" x="1200150" y="5270500"/>
          <p14:tracePt t="4493" x="1219200" y="5270500"/>
          <p14:tracePt t="4514" x="1250950" y="5270500"/>
          <p14:tracePt t="4528" x="1289050" y="5270500"/>
          <p14:tracePt t="4542" x="1333500" y="5283200"/>
          <p14:tracePt t="4562" x="1384300" y="5283200"/>
          <p14:tracePt t="4577" x="1466850" y="5295900"/>
          <p14:tracePt t="4597" x="1619250" y="5302250"/>
          <p14:tracePt t="4611" x="1670050" y="5302250"/>
          <p14:tracePt t="4625" x="1790700" y="5302250"/>
          <p14:tracePt t="4646" x="1892300" y="5314950"/>
          <p14:tracePt t="4660" x="2025650" y="5321300"/>
          <p14:tracePt t="4681" x="2184400" y="5321300"/>
          <p14:tracePt t="4695" x="2368550" y="5321300"/>
          <p14:tracePt t="4708" x="2565400" y="5321300"/>
          <p14:tracePt t="4729" x="2743200" y="5321300"/>
          <p14:tracePt t="4743" x="2895600" y="5321300"/>
          <p14:tracePt t="4764" x="3105150" y="5321300"/>
          <p14:tracePt t="4778" x="3181350" y="5321300"/>
          <p14:tracePt t="4792" x="3384550" y="5321300"/>
          <p14:tracePt t="4813" x="3467100" y="5321300"/>
          <p14:tracePt t="4827" x="3505200" y="5321300"/>
          <p14:tracePt t="4847" x="3536950" y="5321300"/>
          <p14:tracePt t="4861" x="3556000" y="5321300"/>
          <p14:tracePt t="4875" x="3575050" y="5321300"/>
          <p14:tracePt t="4996" x="3568700" y="5321300"/>
          <p14:tracePt t="5003" x="3568700" y="5327650"/>
          <p14:tracePt t="5019" x="3556000" y="5327650"/>
          <p14:tracePt t="5027" x="3549650" y="5327650"/>
          <p14:tracePt t="5033" x="3549650" y="5334000"/>
          <p14:tracePt t="5042" x="3543300" y="5334000"/>
          <p14:tracePt t="5063" x="3543300" y="5340350"/>
          <p14:tracePt t="5236" x="3530600" y="5340350"/>
          <p14:tracePt t="5249" x="3524250" y="5340350"/>
          <p14:tracePt t="5259" x="3517900" y="5340350"/>
          <p14:tracePt t="5267" x="3511550" y="5340350"/>
          <p14:tracePt t="5273" x="3505200" y="5340350"/>
          <p14:tracePt t="5291" x="3498850" y="5340350"/>
          <p14:tracePt t="5297" x="3486150" y="5340350"/>
          <p14:tracePt t="5313" x="3473450" y="5346700"/>
          <p14:tracePt t="5326" x="3454400" y="5353050"/>
          <p14:tracePt t="5347" x="3429000" y="5359400"/>
          <p14:tracePt t="5361" x="3429000" y="5365750"/>
          <p14:tracePt t="5382" x="3384550" y="5372100"/>
          <p14:tracePt t="5396" x="3340100" y="5384800"/>
          <p14:tracePt t="5410" x="3314700" y="5384800"/>
          <p14:tracePt t="5431" x="3263900" y="5384800"/>
          <p14:tracePt t="5444" x="3194050" y="5384800"/>
          <p14:tracePt t="5466" x="3105150" y="5384800"/>
          <p14:tracePt t="5479" x="3092450" y="5384800"/>
          <p14:tracePt t="5493" x="3041650" y="5384800"/>
          <p14:tracePt t="5514" x="2889250" y="5384800"/>
          <p14:tracePt t="5528" x="2838450" y="5384800"/>
          <p14:tracePt t="5549" x="2616200" y="5384800"/>
          <p14:tracePt t="5563" x="2393950" y="5384800"/>
          <p14:tracePt t="5577" x="2273300" y="5384800"/>
          <p14:tracePt t="5597" x="1936750" y="5384800"/>
          <p14:tracePt t="5611" x="1797050" y="5391150"/>
          <p14:tracePt t="5632" x="1701800" y="5391150"/>
          <p14:tracePt t="5646" x="1676400" y="5397500"/>
          <p14:tracePt t="5660" x="1631950" y="5397500"/>
          <p14:tracePt t="5681" x="1587500" y="5397500"/>
          <p14:tracePt t="5695" x="1562100" y="5397500"/>
          <p14:tracePt t="5715" x="1504950" y="5397500"/>
          <p14:tracePt t="5729" x="1466850" y="5397500"/>
          <p14:tracePt t="5743" x="1447800" y="5397500"/>
          <p14:tracePt t="5764" x="1377950" y="5384800"/>
          <p14:tracePt t="5778" x="1301750" y="5365750"/>
          <p14:tracePt t="5799" x="1257300" y="5353050"/>
          <p14:tracePt t="5812" x="1206500" y="5340350"/>
          <p14:tracePt t="5826" x="1136650" y="5321300"/>
          <p14:tracePt t="5847" x="1111250" y="5314950"/>
          <p14:tracePt t="5861" x="1098550" y="5302250"/>
          <p14:tracePt t="5883" x="1092200" y="5302250"/>
          <p14:tracePt t="5913" x="1085850" y="5302250"/>
          <p14:tracePt t="5945" x="1079500" y="5295900"/>
          <p14:tracePt t="5979" x="1073150" y="5295900"/>
          <p14:tracePt t="5987" x="1073150" y="5289550"/>
          <p14:tracePt t="6003" x="1073150" y="5283200"/>
          <p14:tracePt t="6011" x="1073150" y="5276850"/>
          <p14:tracePt t="6017" x="1066800" y="5270500"/>
          <p14:tracePt t="6035" x="1066800" y="5264150"/>
          <p14:tracePt t="6083" x="1060450" y="5257800"/>
          <p14:tracePt t="6124" x="1054100" y="5251450"/>
          <p14:tracePt t="6131" x="1047750" y="5251450"/>
          <p14:tracePt t="6137" x="1028700" y="5232400"/>
          <p14:tracePt t="6147" x="1022350" y="5226050"/>
          <p14:tracePt t="6172" x="1022350" y="5219700"/>
          <p14:tracePt t="6244" x="1022350" y="5213350"/>
          <p14:tracePt t="17247" x="1022350" y="5289550"/>
          <p14:tracePt t="17257" x="1035050" y="5302250"/>
          <p14:tracePt t="17263" x="1054100" y="5308600"/>
          <p14:tracePt t="17269" x="1085850" y="5321300"/>
          <p14:tracePt t="17275" x="1098550" y="5327650"/>
          <p14:tracePt t="17291" x="1168400" y="5346700"/>
          <p14:tracePt t="17305" x="1206500" y="5353050"/>
          <p14:tracePt t="17326" x="1270000" y="5372100"/>
          <p14:tracePt t="17340" x="1346200" y="5384800"/>
          <p14:tracePt t="17354" x="1441450" y="5422900"/>
          <p14:tracePt t="17375" x="1562100" y="5448300"/>
          <p14:tracePt t="17388" x="1701800" y="5480050"/>
          <p14:tracePt t="17409" x="1879600" y="5499100"/>
          <p14:tracePt t="17423" x="1943100" y="5499100"/>
          <p14:tracePt t="17437" x="2057400" y="5499100"/>
          <p14:tracePt t="17458" x="2222500" y="5499100"/>
          <p14:tracePt t="17472" x="2273300" y="5499100"/>
          <p14:tracePt t="17493" x="2444750" y="5467350"/>
          <p14:tracePt t="17507" x="2552700" y="5448300"/>
          <p14:tracePt t="17521" x="2609850" y="5435600"/>
          <p14:tracePt t="17542" x="2768600" y="5391150"/>
          <p14:tracePt t="17555" x="2863850" y="5365750"/>
          <p14:tracePt t="17576" x="2946400" y="5359400"/>
          <p14:tracePt t="17590" x="2952750" y="5359400"/>
          <p14:tracePt t="17609" x="2933700" y="5359400"/>
          <p14:tracePt t="17625" x="2895600" y="5359400"/>
          <p14:tracePt t="17973" x="2882900" y="5359400"/>
          <p14:tracePt t="18019" x="2889250" y="5359400"/>
          <p14:tracePt t="18033" x="2895600" y="5359400"/>
          <p14:tracePt t="18124" x="2901950" y="5359400"/>
          <p14:tracePt t="18137" x="2908300" y="5359400"/>
          <p14:tracePt t="18145" x="2921000" y="5359400"/>
          <p14:tracePt t="18175" x="2921000" y="5365750"/>
          <p14:tracePt t="18193" x="2933700" y="5365750"/>
          <p14:tracePt t="18212" x="2959100" y="5378450"/>
          <p14:tracePt t="18219" x="2965450" y="5378450"/>
          <p14:tracePt t="18225" x="2971800" y="5384800"/>
          <p14:tracePt t="18235" x="2978150" y="5384800"/>
          <p14:tracePt t="18249" x="2984500" y="5384800"/>
          <p14:tracePt t="18260" x="2997200" y="5391150"/>
          <p14:tracePt t="18278" x="3016250" y="5391150"/>
          <p14:tracePt t="18291" x="3022600" y="5397500"/>
          <p14:tracePt t="18305" x="3028950" y="5397500"/>
          <p14:tracePt t="18452" x="3035300" y="5397500"/>
          <p14:tracePt t="18459" x="3054350" y="5397500"/>
          <p14:tracePt t="18465" x="3067050" y="5397500"/>
          <p14:tracePt t="18475" x="3079750" y="5397500"/>
          <p14:tracePt t="18492" x="3098800" y="5397500"/>
          <p14:tracePt t="18506" x="3111500" y="5397500"/>
          <p14:tracePt t="18528" x="3143250" y="5397500"/>
          <p14:tracePt t="18542" x="3200400" y="5397500"/>
          <p14:tracePt t="18555" x="3270250" y="5397500"/>
          <p14:tracePt t="18576" x="3314700" y="5397500"/>
          <p14:tracePt t="18590" x="3390900" y="5397500"/>
          <p14:tracePt t="18611" x="3530600" y="5384800"/>
          <p14:tracePt t="18625" x="3619500" y="5378450"/>
          <p14:tracePt t="18639" x="3657600" y="5378450"/>
          <p14:tracePt t="18660" x="3797300" y="5378450"/>
          <p14:tracePt t="18673" x="3892550" y="5378450"/>
          <p14:tracePt t="18694" x="3968750" y="5378450"/>
          <p14:tracePt t="18708" x="4038600" y="5378450"/>
          <p14:tracePt t="18723" x="4051300" y="5378450"/>
          <p14:tracePt t="18753" x="4051300" y="5384800"/>
          <p14:tracePt t="18775" x="4051300" y="5391150"/>
          <p14:tracePt t="18809" x="4076700" y="5403850"/>
          <p14:tracePt t="18891" x="4083050" y="5403850"/>
          <p14:tracePt t="18921" x="4095750" y="5403850"/>
          <p14:tracePt t="18939" x="4102100" y="5403850"/>
          <p14:tracePt t="18945" x="4102100" y="5416550"/>
          <p14:tracePt t="18961" x="4108450" y="5416550"/>
          <p14:tracePt t="18985" x="4114800" y="5416550"/>
          <p14:tracePt t="19011" x="4127500" y="5416550"/>
          <p14:tracePt t="19013" x="4140200" y="5410200"/>
          <p14:tracePt t="19027" x="4146550" y="5410200"/>
          <p14:tracePt t="19035" x="4152900" y="5410200"/>
          <p14:tracePt t="19041" x="4159250" y="5410200"/>
          <p14:tracePt t="19075" x="4171950" y="5410200"/>
          <p14:tracePt t="19091" x="4184650" y="5410200"/>
          <p14:tracePt t="19107" x="4197350" y="5410200"/>
          <p14:tracePt t="19113" x="4197350" y="5397500"/>
          <p14:tracePt t="19125" x="4210050" y="5397500"/>
          <p14:tracePt t="19139" x="4229100" y="5397500"/>
          <p14:tracePt t="19159" x="4235450" y="5384800"/>
          <p14:tracePt t="19494" x="4254500" y="5365750"/>
          <p14:tracePt t="19507" x="4273550" y="5359400"/>
          <p14:tracePt t="19513" x="4311650" y="5359400"/>
          <p14:tracePt t="19520" x="4343400" y="5359400"/>
          <p14:tracePt t="19527" x="4413250" y="5353050"/>
          <p14:tracePt t="19541" x="4502150" y="5340350"/>
          <p14:tracePt t="19562" x="4578350" y="5340350"/>
          <p14:tracePt t="19577" x="4648200" y="5340350"/>
          <p14:tracePt t="19590" x="4737100" y="5340350"/>
          <p14:tracePt t="19611" x="4895850" y="5340350"/>
          <p14:tracePt t="19625" x="5003800" y="5340350"/>
          <p14:tracePt t="19646" x="5124450" y="5340350"/>
          <p14:tracePt t="19659" x="5232400" y="5340350"/>
          <p14:tracePt t="19673" x="5346700" y="5340350"/>
          <p14:tracePt t="19694" x="5467350" y="5346700"/>
          <p14:tracePt t="19708" x="5588000" y="5365750"/>
          <p14:tracePt t="19729" x="5683250" y="5378450"/>
          <p14:tracePt t="19743" x="5765800" y="5378450"/>
          <p14:tracePt t="19757" x="5835650" y="5391150"/>
          <p14:tracePt t="19778" x="5937250" y="5416550"/>
          <p14:tracePt t="19792" x="6057900" y="5441950"/>
          <p14:tracePt t="19812" x="6261100" y="5480050"/>
          <p14:tracePt t="19826" x="6388100" y="5480050"/>
          <p14:tracePt t="19840" x="6445250" y="5480050"/>
          <p14:tracePt t="19861" x="6540500" y="5480050"/>
          <p14:tracePt t="19875" x="6610350" y="5480050"/>
          <p14:tracePt t="19895" x="6623050" y="5480050"/>
          <p14:tracePt t="19909" x="6661150" y="5480050"/>
          <p14:tracePt t="19923" x="6680200" y="5480050"/>
          <p14:tracePt t="19944" x="6686550" y="5480050"/>
          <p14:tracePt t="20122" x="6667500" y="5480050"/>
          <p14:tracePt t="20129" x="6654800" y="5473700"/>
          <p14:tracePt t="20135" x="6635750" y="5473700"/>
          <p14:tracePt t="20145" x="6623050" y="5467350"/>
          <p14:tracePt t="20160" x="6610350" y="5467350"/>
          <p14:tracePt t="20173" x="6559550" y="5454650"/>
          <p14:tracePt t="20194" x="6527800" y="5454650"/>
          <p14:tracePt t="20208" x="6502400" y="5454650"/>
          <p14:tracePt t="20229" x="6483350" y="5454650"/>
          <p14:tracePt t="20257" x="6477000" y="5454650"/>
          <p14:tracePt t="20281" x="6477000" y="5441950"/>
          <p14:tracePt t="20291" x="6483350" y="5441950"/>
          <p14:tracePt t="20299" x="6496050" y="5441950"/>
          <p14:tracePt t="20312" x="6527800" y="5429250"/>
          <p14:tracePt t="20326" x="6597650" y="5422900"/>
          <p14:tracePt t="20340" x="6648450" y="5410200"/>
          <p14:tracePt t="20361" x="6699250" y="5410200"/>
          <p14:tracePt t="20375" x="6756400" y="5397500"/>
          <p14:tracePt t="20395" x="6788150" y="5397500"/>
          <p14:tracePt t="20410" x="6794500" y="5397500"/>
          <p14:tracePt t="20423" x="6800850" y="5397500"/>
          <p14:tracePt t="20448" x="6794500" y="5397500"/>
          <p14:tracePt t="20458" x="6781800" y="5403850"/>
          <p14:tracePt t="20479" x="6750050" y="5403850"/>
          <p14:tracePt t="20493" x="6705600" y="5416550"/>
          <p14:tracePt t="20507" x="6610350" y="5416550"/>
          <p14:tracePt t="20527" x="6483350" y="5416550"/>
          <p14:tracePt t="20542" x="6419850" y="5429250"/>
          <p14:tracePt t="20577" x="6432550" y="5429250"/>
          <p14:tracePt t="20585" x="6451600" y="5429250"/>
          <p14:tracePt t="20591" x="6470650" y="5429250"/>
          <p14:tracePt t="20611" x="6546850" y="5429250"/>
          <p14:tracePt t="20625" x="6584950" y="5429250"/>
          <p14:tracePt t="20645" x="6680200" y="5429250"/>
          <p14:tracePt t="20660" x="6775450" y="5429250"/>
          <p14:tracePt t="20673" x="6807200" y="5429250"/>
          <p14:tracePt t="20694" x="6845300" y="5429250"/>
          <p14:tracePt t="20729" x="6832600" y="5429250"/>
          <p14:tracePt t="20735" x="6794500" y="5429250"/>
          <p14:tracePt t="20745" x="6762750" y="5435600"/>
          <p14:tracePt t="20757" x="6743700" y="5435600"/>
          <p14:tracePt t="20778" x="6705600" y="5448300"/>
          <p14:tracePt t="20793" x="6699250" y="5448300"/>
          <p14:tracePt t="20833" x="6711950" y="5448300"/>
          <p14:tracePt t="20843" x="6718300" y="5448300"/>
          <p14:tracePt t="20851" x="6737350" y="5448300"/>
          <p14:tracePt t="20861" x="6762750" y="5448300"/>
          <p14:tracePt t="20875" x="6832600" y="5448300"/>
          <p14:tracePt t="20895" x="6858000" y="5448300"/>
          <p14:tracePt t="20947" x="6851650" y="5448300"/>
          <p14:tracePt t="20949" x="6832600" y="5448300"/>
          <p14:tracePt t="20963" x="6800850" y="5448300"/>
          <p14:tracePt t="20971" x="6781800" y="5448300"/>
          <p14:tracePt t="20979" x="6756400" y="5448300"/>
          <p14:tracePt t="20992" x="6724650" y="5448300"/>
          <p14:tracePt t="21014" x="6648450" y="5448300"/>
          <p14:tracePt t="21115" x="6654800" y="5448300"/>
          <p14:tracePt t="21121" x="6673850" y="5448300"/>
          <p14:tracePt t="21131" x="6692900" y="5448300"/>
          <p14:tracePt t="21139" x="6711950" y="5448300"/>
          <p14:tracePt t="21145" x="6731000" y="5448300"/>
          <p14:tracePt t="21159" x="6743700" y="5448300"/>
          <p14:tracePt t="21180" x="6769100" y="5441950"/>
          <p14:tracePt t="21194" x="6775450" y="5441950"/>
          <p14:tracePt t="21623" x="6781800" y="5441950"/>
          <p14:tracePt t="21637" x="6775450" y="5441950"/>
          <p14:tracePt t="21645" x="6750050" y="5441950"/>
          <p14:tracePt t="21652" x="6731000" y="5441950"/>
          <p14:tracePt t="21659" x="6699250" y="5441950"/>
          <p14:tracePt t="21680" x="6623050" y="5441950"/>
          <p14:tracePt t="21681" x="6604000" y="5441950"/>
          <p14:tracePt t="21694" x="6584950" y="5448300"/>
          <p14:tracePt t="21708" x="6553200" y="5454650"/>
          <p14:tracePt t="21729" x="6508750" y="5454650"/>
          <p14:tracePt t="21743" x="6413500" y="5454650"/>
          <p14:tracePt t="21764" x="6292850" y="5454650"/>
          <p14:tracePt t="21777" x="6216650" y="5454650"/>
          <p14:tracePt t="21791" x="6159500" y="5454650"/>
          <p14:tracePt t="21812" x="6115050" y="5454650"/>
          <p14:tracePt t="21826" x="6108700" y="5454650"/>
          <p14:tracePt t="21851" x="6115050" y="5454650"/>
          <p14:tracePt t="21861" x="6146800" y="5454650"/>
          <p14:tracePt t="21875" x="6210300" y="5454650"/>
          <p14:tracePt t="21896" x="6350000" y="5441950"/>
          <p14:tracePt t="21909" x="6483350" y="5422900"/>
          <p14:tracePt t="21930" x="6616700" y="5397500"/>
          <p14:tracePt t="21944" x="6718300" y="5391150"/>
          <p14:tracePt t="21958" x="6813550" y="5384800"/>
          <p14:tracePt t="21979" x="6978650" y="5384800"/>
          <p14:tracePt t="21995" x="7023100" y="5384800"/>
          <p14:tracePt t="22013" x="7080250" y="5384800"/>
          <p14:tracePt t="22027" x="7124700" y="5384800"/>
          <p14:tracePt t="22041" x="7131050" y="5384800"/>
          <p14:tracePt t="22062" x="7143750" y="5384800"/>
          <p14:tracePt t="22140" x="7143750" y="5378450"/>
          <p14:tracePt t="22388" x="7137400" y="5378450"/>
          <p14:tracePt t="22407" x="7131050" y="5378450"/>
          <p14:tracePt t="22416" x="7124700" y="5378450"/>
          <p14:tracePt t="22423" x="7118350" y="5378450"/>
          <p14:tracePt t="22430" x="7105650" y="5378450"/>
          <p14:tracePt t="22444" x="7092950" y="5378450"/>
          <p14:tracePt t="22475" x="7099300" y="5378450"/>
          <p14:tracePt t="22483" x="7112000" y="5378450"/>
          <p14:tracePt t="22499" x="7131050" y="5378450"/>
          <p14:tracePt t="22514" x="7169150" y="5378450"/>
          <p14:tracePt t="22528" x="7175500" y="5378450"/>
          <p14:tracePt t="22548" x="7194550" y="5378450"/>
          <p14:tracePt t="22569" x="7200900" y="5378450"/>
          <p14:tracePt t="23544" x="7188200" y="5378450"/>
          <p14:tracePt t="23932" x="7181850" y="5378450"/>
          <p14:tracePt t="23939" x="7175500" y="5378450"/>
          <p14:tracePt t="24052" x="7169150" y="5378450"/>
          <p14:tracePt t="24057" x="7162800" y="5378450"/>
          <p14:tracePt t="24063" x="7156450" y="5378450"/>
          <p14:tracePt t="24073" x="7150100" y="5378450"/>
          <p14:tracePt t="24105" x="7143750" y="5378450"/>
          <p14:tracePt t="24155" x="7131050" y="5378450"/>
          <p14:tracePt t="24207" x="7124700" y="5384800"/>
          <p14:tracePt t="24217" x="7118350" y="5384800"/>
          <p14:tracePt t="24231" x="7105650" y="5384800"/>
          <p14:tracePt t="24241" x="7099300" y="5391150"/>
          <p14:tracePt t="24249" x="7092950" y="5391150"/>
          <p14:tracePt t="24265" x="7086600" y="5391150"/>
          <p14:tracePt t="24277" x="7086600" y="5397500"/>
          <p14:tracePt t="24298" x="7067550" y="5397500"/>
          <p14:tracePt t="24312" x="7061200" y="5397500"/>
          <p14:tracePt t="24333" x="7042150" y="5403850"/>
          <p14:tracePt t="24347" x="7035800" y="5410200"/>
          <p14:tracePt t="24361" x="7029450" y="5410200"/>
          <p14:tracePt t="24381" x="7010400" y="5422900"/>
          <p14:tracePt t="24395" x="6972300" y="5429250"/>
          <p14:tracePt t="24417" x="6921500" y="5435600"/>
          <p14:tracePt t="24430" x="6921500" y="5441950"/>
          <p14:tracePt t="24444" x="6896100" y="5441950"/>
          <p14:tracePt t="24465" x="6845300" y="5448300"/>
          <p14:tracePt t="24479" x="6826250" y="5448300"/>
          <p14:tracePt t="24500" x="6737350" y="5448300"/>
          <p14:tracePt t="24513" x="6705600" y="5448300"/>
          <p14:tracePt t="24527" x="6661150" y="5448300"/>
          <p14:tracePt t="24548" x="6534150" y="5473700"/>
          <p14:tracePt t="24562" x="6464300" y="5492750"/>
          <p14:tracePt t="24583" x="6426200" y="5499100"/>
          <p14:tracePt t="24597" x="6400800" y="5499100"/>
          <p14:tracePt t="24611" x="6388100" y="5499100"/>
          <p14:tracePt t="24631" x="6362700" y="5499100"/>
          <p14:tracePt t="24645" x="6356350" y="5499100"/>
          <p14:tracePt t="24666" x="6337300" y="5492750"/>
          <p14:tracePt t="24689" x="6330950" y="5492750"/>
          <p14:tracePt t="24827" x="6318250" y="5486400"/>
          <p14:tracePt t="24865" x="6311900" y="5486400"/>
          <p14:tracePt t="24939" x="6305550" y="5480050"/>
          <p14:tracePt t="24969" x="6305550" y="5473700"/>
          <p14:tracePt t="24975" x="6299200" y="5467350"/>
          <p14:tracePt t="25009" x="6292850" y="5461000"/>
          <p14:tracePt t="25044" x="6286500" y="5461000"/>
          <p14:tracePt t="25065" x="6286500" y="5454650"/>
          <p14:tracePt t="25115" x="6273800" y="5441950"/>
          <p14:tracePt t="25161" x="6261100" y="5435600"/>
          <p14:tracePt t="25185" x="6254750" y="5429250"/>
          <p14:tracePt t="25203" x="6248400" y="5429250"/>
          <p14:tracePt t="25217" x="6242050" y="5429250"/>
          <p14:tracePt t="25233" x="6235700" y="5429250"/>
          <p14:tracePt t="25239" x="6229350" y="5429250"/>
          <p14:tracePt t="25249" x="6223000" y="5429250"/>
          <p14:tracePt t="25263" x="6216650" y="5429250"/>
          <p14:tracePt t="25273" x="6210300" y="5429250"/>
          <p14:tracePt t="25297" x="6197600" y="5422900"/>
          <p14:tracePt t="25321" x="6178550" y="5416550"/>
          <p14:tracePt t="25335" x="6165850" y="5416550"/>
          <p14:tracePt t="25359" x="6146800" y="5410200"/>
          <p14:tracePt t="25369" x="6140450" y="5410200"/>
          <p14:tracePt t="25857" x="6121400" y="5410200"/>
          <p14:tracePt t="25867" x="6115050" y="5410200"/>
          <p14:tracePt t="25875" x="6102350" y="5410200"/>
          <p14:tracePt t="25881" x="6076950" y="5410200"/>
          <p14:tracePt t="25888" x="6051550" y="5410200"/>
          <p14:tracePt t="25895" x="6045200" y="5410200"/>
          <p14:tracePt t="25917" x="6026150" y="5410200"/>
          <p14:tracePt t="26180" x="6019800" y="5410200"/>
          <p14:tracePt t="26193" x="6013450" y="5410200"/>
          <p14:tracePt t="26201" x="6013450" y="5416550"/>
          <p14:tracePt t="26207" x="6007100" y="5416550"/>
          <p14:tracePt t="26323" x="5994400" y="5416550"/>
          <p14:tracePt t="26345" x="5988050" y="5416550"/>
          <p14:tracePt t="26351" x="5981700" y="5416550"/>
          <p14:tracePt t="26369" x="5969000" y="5416550"/>
          <p14:tracePt t="26386" x="5962650" y="5416550"/>
          <p14:tracePt t="26409" x="5956300" y="5416550"/>
          <p14:tracePt t="26491" x="5949950" y="5416550"/>
          <p14:tracePt t="26507" x="5969000" y="5429250"/>
          <p14:tracePt t="26513" x="5988050" y="5429250"/>
          <p14:tracePt t="26519" x="6019800" y="5435600"/>
          <p14:tracePt t="26534" x="6038850" y="5435600"/>
          <p14:tracePt t="26548" x="6134100" y="5435600"/>
          <p14:tracePt t="26569" x="6318250" y="5435600"/>
          <p14:tracePt t="26583" x="6388100" y="5435600"/>
          <p14:tracePt t="26597" x="6489700" y="5435600"/>
          <p14:tracePt t="26617" x="6534150" y="5435600"/>
          <p14:tracePt t="26633" x="6540500" y="5435600"/>
          <p14:tracePt t="26652" x="6546850" y="5435600"/>
          <p14:tracePt t="26666" x="6546850" y="5441950"/>
          <p14:tracePt t="26747" x="6553200" y="5441950"/>
          <p14:tracePt t="26753" x="6559550" y="5441950"/>
          <p14:tracePt t="26769" x="6565900" y="5441950"/>
          <p14:tracePt t="26777" x="6584950" y="5441950"/>
          <p14:tracePt t="26784" x="6597650" y="5441950"/>
          <p14:tracePt t="26798" x="6610350" y="5441950"/>
          <p14:tracePt t="26819" x="6635750" y="5441950"/>
          <p14:tracePt t="26833" x="6642100" y="5441950"/>
          <p14:tracePt t="26889" x="6654800" y="5441950"/>
          <p14:tracePt t="26897" x="6667500" y="5448300"/>
          <p14:tracePt t="26921" x="6667500" y="5454650"/>
          <p14:tracePt t="27043" x="6661150" y="5454650"/>
          <p14:tracePt t="27057" x="6654800" y="5454650"/>
          <p14:tracePt t="27069" x="6648450" y="5454650"/>
          <p14:tracePt t="27075" x="6635750" y="5454650"/>
          <p14:tracePt t="27083" x="6629400" y="5454650"/>
          <p14:tracePt t="27096" x="6623050" y="5454650"/>
          <p14:tracePt t="27117" x="6610350" y="5454650"/>
          <p14:tracePt t="27143" x="6604000" y="5454650"/>
          <p14:tracePt t="27212" x="6623050" y="5454650"/>
          <p14:tracePt t="27297" x="6629400" y="5454650"/>
          <p14:tracePt t="27923" x="6623050" y="5454650"/>
          <p14:tracePt t="27947" x="6604000" y="5454650"/>
          <p14:tracePt t="27953" x="6591300" y="5454650"/>
          <p14:tracePt t="27963" x="6584950" y="5454650"/>
          <p14:tracePt t="27971" x="6578600" y="5454650"/>
          <p14:tracePt t="27985" x="6572250" y="5454650"/>
          <p14:tracePt t="28000" x="6540500" y="5454650"/>
          <p14:tracePt t="28020" x="6527800" y="5454650"/>
          <p14:tracePt t="28034" x="6515100" y="5454650"/>
          <p14:tracePt t="28048" x="6470650" y="5454650"/>
          <p14:tracePt t="28069" x="6407150" y="5441950"/>
          <p14:tracePt t="28083" x="6356350" y="5422900"/>
          <p14:tracePt t="28103" x="6350000" y="5422900"/>
          <p14:tracePt t="28155" x="6356350" y="5422900"/>
          <p14:tracePt t="28161" x="6381750" y="5422900"/>
          <p14:tracePt t="28167" x="6400800" y="5422900"/>
          <p14:tracePt t="28177" x="6432550" y="5422900"/>
          <p14:tracePt t="28187" x="6464300" y="5422900"/>
          <p14:tracePt t="28201" x="6515100" y="5422900"/>
          <p14:tracePt t="28215" x="6527800" y="5422900"/>
          <p14:tracePt t="28236" x="6534150" y="5422900"/>
          <p14:tracePt t="28274" x="6521450" y="5422900"/>
          <p14:tracePt t="28281" x="6502400" y="5422900"/>
          <p14:tracePt t="28287" x="6483350" y="5422900"/>
          <p14:tracePt t="28298" x="6451600" y="5422900"/>
          <p14:tracePt t="28319" x="6438900" y="5422900"/>
          <p14:tracePt t="28401" x="6445250" y="5422900"/>
          <p14:tracePt t="28407" x="6457950" y="5435600"/>
          <p14:tracePt t="28425" x="6470650" y="5435600"/>
          <p14:tracePt t="28431" x="6489700" y="5448300"/>
          <p14:tracePt t="28548" x="6489700" y="5441950"/>
          <p14:tracePt t="28553" x="6489700" y="5435600"/>
          <p14:tracePt t="28561" x="6483350" y="5422900"/>
          <p14:tracePt t="28571" x="6483350" y="5416550"/>
          <p14:tracePt t="28585" x="6483350" y="5410200"/>
          <p14:tracePt t="28604" x="6483350" y="5403850"/>
          <p14:tracePt t="29505" x="6464300" y="5403850"/>
          <p14:tracePt t="29514" x="6445250" y="5403850"/>
          <p14:tracePt t="29520" x="6426200" y="5403850"/>
          <p14:tracePt t="29527" x="6375400" y="5403850"/>
          <p14:tracePt t="29534" x="6350000" y="5410200"/>
          <p14:tracePt t="29555" x="6261100" y="5422900"/>
          <p14:tracePt t="29569" x="6203950" y="5435600"/>
          <p14:tracePt t="29583" x="6172200" y="5441950"/>
          <p14:tracePt t="29604" x="6064250" y="5454650"/>
          <p14:tracePt t="29617" x="5994400" y="5454650"/>
          <p14:tracePt t="29639" x="5937250" y="5454650"/>
          <p14:tracePt t="29673" x="5930900" y="5454650"/>
          <p14:tracePt t="29728" x="5924550" y="5454650"/>
          <p14:tracePt t="29777" x="5924550" y="5448300"/>
          <p14:tracePt t="29795" x="5918200" y="5448300"/>
          <p14:tracePt t="30019" x="5924550" y="5448300"/>
          <p14:tracePt t="30033" x="5937250" y="5448300"/>
          <p14:tracePt t="30041" x="5956300" y="5435600"/>
          <p14:tracePt t="30048" x="5969000" y="5435600"/>
          <p14:tracePt t="30055" x="5975350" y="5422900"/>
          <p14:tracePt t="30069" x="6000750" y="5422900"/>
          <p14:tracePt t="30083" x="6013450" y="5422900"/>
          <p14:tracePt t="30104" x="6064250" y="5422900"/>
          <p14:tracePt t="30118" x="6134100" y="5410200"/>
          <p14:tracePt t="30138" x="6172200" y="5410200"/>
          <p14:tracePt t="30153" x="6197600" y="5403850"/>
          <p14:tracePt t="30166" x="6267450" y="5403850"/>
          <p14:tracePt t="30187" x="6419850" y="5397500"/>
          <p14:tracePt t="30201" x="6451600" y="5391150"/>
          <p14:tracePt t="30222" x="6489700" y="5378450"/>
          <p14:tracePt t="30236" x="6521450" y="5378450"/>
          <p14:tracePt t="30249" x="6559550" y="5378450"/>
          <p14:tracePt t="30270" x="6604000" y="5378450"/>
          <p14:tracePt t="30284" x="6667500" y="5378450"/>
          <p14:tracePt t="30305" x="6743700" y="5378450"/>
          <p14:tracePt t="30319" x="6756400" y="5378450"/>
          <p14:tracePt t="30333" x="6800850" y="5378450"/>
          <p14:tracePt t="30354" x="6870700" y="5378450"/>
          <p14:tracePt t="30367" x="6908800" y="5378450"/>
          <p14:tracePt t="30388" x="6985000" y="5372100"/>
          <p14:tracePt t="30402" x="7010400" y="5372100"/>
          <p14:tracePt t="30416" x="7016750" y="5372100"/>
          <p14:tracePt t="30437" x="7023100" y="5372100"/>
          <p14:tracePt t="30489" x="7035800" y="5372100"/>
          <p14:tracePt t="31216" x="7023100" y="5372100"/>
          <p14:tracePt t="31227" x="7004050" y="5372100"/>
          <p14:tracePt t="31235" x="6965950" y="5372100"/>
          <p14:tracePt t="31247" x="6953250" y="5372100"/>
          <p14:tracePt t="31256" x="6934200" y="5372100"/>
          <p14:tracePt t="31270" x="6921500" y="5372100"/>
          <p14:tracePt t="31284" x="6896100" y="5372100"/>
          <p14:tracePt t="31305" x="6838950" y="5359400"/>
          <p14:tracePt t="31319" x="6807200" y="5359400"/>
          <p14:tracePt t="31340" x="6756400" y="5359400"/>
          <p14:tracePt t="31354" x="6750050" y="5359400"/>
          <p14:tracePt t="31441" x="6769100" y="5359400"/>
          <p14:tracePt t="31457" x="6781800" y="5359400"/>
          <p14:tracePt t="31465" x="6800850" y="5359400"/>
          <p14:tracePt t="31471" x="6819900" y="5359400"/>
          <p14:tracePt t="31481" x="6832600" y="5359400"/>
          <p14:tracePt t="31489" x="6845300" y="5359400"/>
          <p14:tracePt t="31506" x="6870700" y="5353050"/>
          <p14:tracePt t="31520" x="6896100" y="5346700"/>
          <p14:tracePt t="31537" x="6902450" y="5346700"/>
          <p14:tracePt t="32352" x="6908800" y="5346700"/>
          <p14:tracePt t="32361" x="6915150" y="5346700"/>
          <p14:tracePt t="32374" x="6927850" y="5346700"/>
          <p14:tracePt t="32381" x="6934200" y="5353050"/>
          <p14:tracePt t="33439" x="6927850" y="5353050"/>
          <p14:tracePt t="33467" x="6921500" y="5353050"/>
          <p14:tracePt t="33983" x="6921500" y="5340350"/>
          <p14:tracePt t="34001" x="6927850" y="5340350"/>
          <p14:tracePt t="34006" x="6934200" y="5353050"/>
          <p14:tracePt t="34049" x="6934200" y="5359400"/>
          <p14:tracePt t="34065" x="6940550" y="5359400"/>
          <p14:tracePt t="34089" x="6946900" y="5359400"/>
          <p14:tracePt t="34097" x="6953250" y="5359400"/>
          <p14:tracePt t="34113" x="6959600" y="5359400"/>
          <p14:tracePt t="34121" x="6965950" y="5359400"/>
          <p14:tracePt t="34137" x="6978650" y="5359400"/>
          <p14:tracePt t="34145" x="6991350" y="5359400"/>
          <p14:tracePt t="34169" x="6997700" y="5359400"/>
          <p14:tracePt t="34185" x="7004050" y="5359400"/>
          <p14:tracePt t="34193" x="7010400" y="5359400"/>
          <p14:tracePt t="34208" x="7016750" y="5359400"/>
          <p14:tracePt t="34221" x="7016750" y="5353050"/>
          <p14:tracePt t="34242" x="7023100" y="5346700"/>
          <p14:tracePt t="34256" x="7023100" y="5334000"/>
          <p14:tracePt t="34281" x="7023100" y="5327650"/>
          <p14:tracePt t="34313" x="7023100" y="5321300"/>
          <p14:tracePt t="34319" x="7016750" y="5321300"/>
          <p14:tracePt t="34361" x="7004050" y="5321300"/>
          <p14:tracePt t="34377" x="6997700" y="5321300"/>
          <p14:tracePt t="34385" x="6991350" y="5321300"/>
          <p14:tracePt t="34401" x="6985000" y="5321300"/>
          <p14:tracePt t="34409" x="6972300" y="5321300"/>
          <p14:tracePt t="34425" x="6965950" y="5321300"/>
          <p14:tracePt t="34433" x="6959600" y="5321300"/>
          <p14:tracePt t="34449" x="6953250" y="5321300"/>
          <p14:tracePt t="34463" x="6946900" y="5321300"/>
          <p14:tracePt t="34497" x="6934200" y="5321300"/>
          <p14:tracePt t="34511" x="6927850" y="5327650"/>
          <p14:tracePt t="34521" x="6921500" y="5327650"/>
          <p14:tracePt t="34529" x="6908800" y="5327650"/>
          <p14:tracePt t="34541" x="6896100" y="5327650"/>
          <p14:tracePt t="34555" x="6877050" y="5334000"/>
          <p14:tracePt t="34576" x="6845300" y="5340350"/>
          <p14:tracePt t="34589" x="6781800" y="5340350"/>
          <p14:tracePt t="34603" x="6743700" y="5340350"/>
          <p14:tracePt t="34625" x="6616700" y="5340350"/>
          <p14:tracePt t="34638" x="6553200" y="5340350"/>
          <p14:tracePt t="34659" x="6356350" y="5321300"/>
          <p14:tracePt t="34673" x="6172200" y="5276850"/>
          <p14:tracePt t="34687" x="6070600" y="5251450"/>
          <p14:tracePt t="34708" x="5797550" y="5181600"/>
          <p14:tracePt t="34722" x="5619750" y="5137150"/>
          <p14:tracePt t="34743" x="5384800" y="5073650"/>
          <p14:tracePt t="34757" x="5092700" y="4997450"/>
          <p14:tracePt t="34770" x="4819650" y="4927600"/>
          <p14:tracePt t="34791" x="4622800" y="4870450"/>
          <p14:tracePt t="34805" x="4470400" y="4826000"/>
          <p14:tracePt t="34826" x="4241800" y="4730750"/>
          <p14:tracePt t="34840" x="4140200" y="4692650"/>
          <p14:tracePt t="34854" x="3911600" y="4584700"/>
          <p14:tracePt t="34874" x="3543300" y="4470400"/>
          <p14:tracePt t="34888" x="3422650" y="4438650"/>
          <p14:tracePt t="34909" x="3092450" y="4349750"/>
          <p14:tracePt t="34923" x="2959100" y="4311650"/>
          <p14:tracePt t="34944" x="2698750" y="4248150"/>
          <p14:tracePt t="34958" x="2603500" y="4229100"/>
          <p14:tracePt t="34971" x="2305050" y="4140200"/>
          <p14:tracePt t="34992" x="1809750" y="4013200"/>
          <p14:tracePt t="35006" x="1695450" y="3987800"/>
          <p14:tracePt t="35027" x="1441450" y="3917950"/>
          <p14:tracePt t="35041" x="1244600" y="3860800"/>
          <p14:tracePt t="35055" x="1155700" y="3829050"/>
          <p14:tracePt t="35076" x="812800" y="3714750"/>
          <p14:tracePt t="35089" x="501650" y="361315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HTML Escaping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063B1-22F6-C2C6-A6C4-5DAB7998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1447800"/>
            <a:ext cx="6057900" cy="4572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5A0495-6AD9-1B23-08A8-6F10A1B879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257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1"/>
    </mc:Choice>
    <mc:Fallback>
      <p:transition spd="slow" advTm="6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08" x="184150" y="2559050"/>
          <p14:tracePt t="1713" x="342900" y="2597150"/>
          <p14:tracePt t="1723" x="463550" y="2635250"/>
          <p14:tracePt t="1735" x="565150" y="2654300"/>
          <p14:tracePt t="1749" x="673100" y="2667000"/>
          <p14:tracePt t="1770" x="723900" y="2667000"/>
          <p14:tracePt t="1783" x="781050" y="2660650"/>
          <p14:tracePt t="1804" x="831850" y="2647950"/>
          <p14:tracePt t="1818" x="914400" y="2622550"/>
          <p14:tracePt t="1832" x="952500" y="2616200"/>
          <p14:tracePt t="1853" x="952500" y="2609850"/>
          <p14:tracePt t="1939" x="952500" y="2622550"/>
          <p14:tracePt t="1941" x="952500" y="2647950"/>
          <p14:tracePt t="1947" x="952500" y="2660650"/>
          <p14:tracePt t="1954" x="952500" y="2686050"/>
          <p14:tracePt t="1971" x="952500" y="2825750"/>
          <p14:tracePt t="1985" x="958850" y="2882900"/>
          <p14:tracePt t="1999" x="971550" y="2984500"/>
          <p14:tracePt t="2020" x="977900" y="3124200"/>
          <p14:tracePt t="2033" x="977900" y="3200400"/>
          <p14:tracePt t="2054" x="971550" y="3263900"/>
          <p14:tracePt t="2068" x="946150" y="3308350"/>
          <p14:tracePt t="2082" x="920750" y="3340100"/>
          <p14:tracePt t="2103" x="914400" y="3352800"/>
          <p14:tracePt t="2117" x="901700" y="3365500"/>
          <p14:tracePt t="2147" x="908050" y="3371850"/>
          <p14:tracePt t="2156" x="914400" y="3371850"/>
          <p14:tracePt t="2171" x="933450" y="3378200"/>
          <p14:tracePt t="2186" x="996950" y="3397250"/>
          <p14:tracePt t="2200" x="1009650" y="3403600"/>
          <p14:tracePt t="2221" x="1098550" y="3467100"/>
          <p14:tracePt t="2235" x="1136650" y="3486150"/>
          <p14:tracePt t="2256" x="1187450" y="3524250"/>
          <p14:tracePt t="2270" x="1263650" y="3575050"/>
          <p14:tracePt t="2283" x="1289050" y="3606800"/>
          <p14:tracePt t="2304" x="1301750" y="3619500"/>
          <p14:tracePt t="2318" x="1295400" y="3625850"/>
          <p14:tracePt t="2339" x="1257300" y="3625850"/>
          <p14:tracePt t="2353" x="1270000" y="3644900"/>
          <p14:tracePt t="2367" x="1225550" y="3644900"/>
          <p14:tracePt t="2388" x="1200150" y="3625850"/>
          <p14:tracePt t="2456" x="1206500" y="3613150"/>
          <p14:tracePt t="2463" x="1225550" y="3600450"/>
          <p14:tracePt t="2485" x="1231900" y="3581400"/>
          <p14:tracePt t="2493" x="1250950" y="3581400"/>
          <p14:tracePt t="2499" x="1270000" y="3568700"/>
          <p14:tracePt t="2507" x="1276350" y="3549650"/>
          <p14:tracePt t="2520" x="1276350" y="3536950"/>
          <p14:tracePt t="2533" x="1314450" y="3473450"/>
          <p14:tracePt t="2554" x="1320800" y="3416300"/>
          <p14:tracePt t="2568" x="1339850" y="3397250"/>
          <p14:tracePt t="2589" x="1352550" y="3371850"/>
          <p14:tracePt t="2603" x="1365250" y="3346450"/>
          <p14:tracePt t="2617" x="1377950" y="3321050"/>
          <p14:tracePt t="2638" x="1377950" y="3295650"/>
          <p14:tracePt t="2652" x="1377950" y="3263900"/>
          <p14:tracePt t="2673" x="1377950" y="3238500"/>
          <p14:tracePt t="2686" x="1384300" y="3194050"/>
          <p14:tracePt t="2700" x="1384300" y="3149600"/>
          <p14:tracePt t="2721" x="1384300" y="3111500"/>
          <p14:tracePt t="2735" x="1384300" y="3092450"/>
          <p14:tracePt t="2756" x="1384300" y="3073400"/>
          <p14:tracePt t="2771" x="1390650" y="3073400"/>
          <p14:tracePt t="2805" x="1409700" y="3098800"/>
          <p14:tracePt t="2819" x="1428750" y="3124200"/>
          <p14:tracePt t="2829" x="1435100" y="3162300"/>
          <p14:tracePt t="2839" x="1435100" y="3181350"/>
          <p14:tracePt t="2853" x="1454150" y="3244850"/>
          <p14:tracePt t="2867" x="1460500" y="3314700"/>
          <p14:tracePt t="2888" x="1460500" y="3346450"/>
          <p14:tracePt t="2901" x="1473200" y="3409950"/>
          <p14:tracePt t="2923" x="1479550" y="3460750"/>
          <p14:tracePt t="2936" x="1485900" y="3505200"/>
          <p14:tracePt t="2950" x="1498600" y="3556000"/>
          <p14:tracePt t="2971" x="1511300" y="3638550"/>
          <p14:tracePt t="2985" x="1511300" y="3663950"/>
          <p14:tracePt t="3006" x="1536700" y="3721100"/>
          <p14:tracePt t="3020" x="1536700" y="3752850"/>
          <p14:tracePt t="3033" x="1536700" y="3759200"/>
          <p14:tracePt t="3054" x="1543050" y="3790950"/>
          <p14:tracePt t="3068" x="1549400" y="3803650"/>
          <p14:tracePt t="3089" x="1549400" y="3822700"/>
          <p14:tracePt t="3103" x="1549400" y="3835400"/>
          <p14:tracePt t="3117" x="1555750" y="3860800"/>
          <p14:tracePt t="3138" x="1555750" y="3892550"/>
          <p14:tracePt t="3152" x="1555750" y="3917950"/>
          <p14:tracePt t="3173" x="1555750" y="3937000"/>
          <p14:tracePt t="3186" x="1555750" y="3943350"/>
          <p14:tracePt t="3200" x="1555750" y="3949700"/>
          <p14:tracePt t="3260" x="1549400" y="3949700"/>
          <p14:tracePt t="3290" x="1543050" y="3943350"/>
          <p14:tracePt t="3299" x="1536700" y="3930650"/>
          <p14:tracePt t="3308" x="1536700" y="3924300"/>
          <p14:tracePt t="3313" x="1536700" y="3911600"/>
          <p14:tracePt t="3324" x="1530350" y="3892550"/>
          <p14:tracePt t="3339" x="1524000" y="3867150"/>
          <p14:tracePt t="3353" x="1524000" y="3848100"/>
          <p14:tracePt t="3367" x="1511300" y="3803650"/>
          <p14:tracePt t="3388" x="1511300" y="3708400"/>
          <p14:tracePt t="3401" x="1498600" y="3663950"/>
          <p14:tracePt t="3422" x="1479550" y="3562350"/>
          <p14:tracePt t="3437" x="1473200" y="3517900"/>
          <p14:tracePt t="3450" x="1473200" y="3492500"/>
          <p14:tracePt t="3471" x="1473200" y="3448050"/>
          <p14:tracePt t="3485" x="1473200" y="3422650"/>
          <p14:tracePt t="3506" x="1473200" y="3409950"/>
          <p14:tracePt t="3562" x="1473200" y="3416300"/>
          <p14:tracePt t="3569" x="1473200" y="3435350"/>
          <p14:tracePt t="3576" x="1473200" y="3460750"/>
          <p14:tracePt t="3586" x="1460500" y="3492500"/>
          <p14:tracePt t="3593" x="1454150" y="3530600"/>
          <p14:tracePt t="3603" x="1454150" y="3562350"/>
          <p14:tracePt t="3617" x="1441450" y="3600450"/>
          <p14:tracePt t="3638" x="1422400" y="3702050"/>
          <p14:tracePt t="3651" x="1422400" y="3771900"/>
          <p14:tracePt t="3673" x="1422400" y="3816350"/>
          <p14:tracePt t="3686" x="1409700" y="3841750"/>
          <p14:tracePt t="3732" x="1409700" y="3835400"/>
          <p14:tracePt t="3739" x="1409700" y="3816350"/>
          <p14:tracePt t="3745" x="1403350" y="3790950"/>
          <p14:tracePt t="3756" x="1403350" y="3771900"/>
          <p14:tracePt t="3770" x="1403350" y="3714750"/>
          <p14:tracePt t="3790" x="1403350" y="3644900"/>
          <p14:tracePt t="3804" x="1384300" y="3581400"/>
          <p14:tracePt t="3818" x="1384300" y="3549650"/>
          <p14:tracePt t="3839" x="1384300" y="3524250"/>
          <p14:tracePt t="3853" x="1384300" y="3517900"/>
          <p14:tracePt t="3883" x="1384300" y="3524250"/>
          <p14:tracePt t="3889" x="1384300" y="3543300"/>
          <p14:tracePt t="3901" x="1377950" y="3594100"/>
          <p14:tracePt t="3923" x="1377950" y="3663950"/>
          <p14:tracePt t="3936" x="1377950" y="3695700"/>
          <p14:tracePt t="3957" x="1365250" y="3784600"/>
          <p14:tracePt t="3971" x="1365250" y="3790950"/>
          <p14:tracePt t="3985" x="1358900" y="3790950"/>
          <p14:tracePt t="4005" x="1358900" y="3784600"/>
          <p14:tracePt t="4020" x="1358900" y="3740150"/>
          <p14:tracePt t="4041" x="1358900" y="3670300"/>
          <p14:tracePt t="4054" x="1358900" y="3581400"/>
          <p14:tracePt t="4068" x="1365250" y="3505200"/>
          <p14:tracePt t="4089" x="1365250" y="3448050"/>
          <p14:tracePt t="4103" x="1365250" y="3416300"/>
          <p14:tracePt t="4124" x="1365250" y="3409950"/>
          <p14:tracePt t="4145" x="1365250" y="3422650"/>
          <p14:tracePt t="4161" x="1365250" y="3454400"/>
          <p14:tracePt t="4173" x="1358900" y="3492500"/>
          <p14:tracePt t="4186" x="1346200" y="3543300"/>
          <p14:tracePt t="4207" x="1346200" y="3606800"/>
          <p14:tracePt t="4221" x="1352550" y="3708400"/>
          <p14:tracePt t="4235" x="1352550" y="3721100"/>
          <p14:tracePt t="4256" x="1352550" y="3740150"/>
          <p14:tracePt t="4270" x="1352550" y="3746500"/>
          <p14:tracePt t="4487" x="1346200" y="3746500"/>
          <p14:tracePt t="4812" x="1352550" y="3759200"/>
          <p14:tracePt t="4840" x="1352550" y="3765550"/>
          <p14:tracePt t="4850" x="1358900" y="3765550"/>
          <p14:tracePt t="4858" x="1358900" y="3778250"/>
          <p14:tracePt t="4875" x="1358900" y="3784600"/>
          <p14:tracePt t="4884" x="1358900" y="3803650"/>
          <p14:tracePt t="4889" x="1358900" y="3816350"/>
          <p14:tracePt t="4901" x="1358900" y="3835400"/>
          <p14:tracePt t="4923" x="1358900" y="3879850"/>
          <p14:tracePt t="4936" x="1346200" y="3937000"/>
          <p14:tracePt t="4957" x="1308100" y="4019550"/>
          <p14:tracePt t="4971" x="1276350" y="4057650"/>
          <p14:tracePt t="4992" x="1244600" y="4102100"/>
          <p14:tracePt t="5006" x="1200150" y="4133850"/>
          <p14:tracePt t="5020" x="1174750" y="4171950"/>
          <p14:tracePt t="5040" x="1117600" y="4210050"/>
          <p14:tracePt t="5054" x="1060450" y="4248150"/>
          <p14:tracePt t="5075" x="958850" y="4318000"/>
          <p14:tracePt t="5092" x="920750" y="4337050"/>
          <p14:tracePt t="5103" x="882650" y="4349750"/>
          <p14:tracePt t="5124" x="755650" y="4362450"/>
          <p14:tracePt t="5138" x="685800" y="4375150"/>
          <p14:tracePt t="5159" x="450850" y="4400550"/>
          <p14:tracePt t="5173" x="254000" y="4400550"/>
          <p14:tracePt t="5186" x="171450" y="440690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HTML Escaping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C0123-A9A2-E939-2084-D1A2EA762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9879"/>
            <a:ext cx="9144000" cy="199824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73FC93-8E20-08A4-610D-5F0286EB6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288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88"/>
    </mc:Choice>
    <mc:Fallback>
      <p:transition spd="slow" advTm="61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77" x="184150" y="4375150"/>
          <p14:tracePt t="3484" x="260350" y="4387850"/>
          <p14:tracePt t="3494" x="342900" y="4413250"/>
          <p14:tracePt t="3504" x="412750" y="4425950"/>
          <p14:tracePt t="3518" x="552450" y="4457700"/>
          <p14:tracePt t="3539" x="723900" y="4502150"/>
          <p14:tracePt t="3553" x="876300" y="4546600"/>
          <p14:tracePt t="3574" x="1054100" y="4597400"/>
          <p14:tracePt t="3587" x="1104900" y="4610100"/>
          <p14:tracePt t="3608" x="1162050" y="4616450"/>
          <p14:tracePt t="3622" x="1295400" y="4641850"/>
          <p14:tracePt t="3636" x="1377950" y="4660900"/>
          <p14:tracePt t="3657" x="1651000" y="4679950"/>
          <p14:tracePt t="3671" x="1809750" y="4679950"/>
          <p14:tracePt t="3692" x="1955800" y="4692650"/>
          <p14:tracePt t="3705" x="2089150" y="4699000"/>
          <p14:tracePt t="3720" x="2330450" y="4699000"/>
          <p14:tracePt t="3740" x="2425700" y="4699000"/>
          <p14:tracePt t="3754" x="2603500" y="4699000"/>
          <p14:tracePt t="3775" x="2914650" y="4699000"/>
          <p14:tracePt t="3789" x="3016250" y="4699000"/>
          <p14:tracePt t="3803" x="3251200" y="4711700"/>
          <p14:tracePt t="3824" x="3562350" y="4686300"/>
          <p14:tracePt t="3838" x="3752850" y="4667250"/>
          <p14:tracePt t="3859" x="3930650" y="4660900"/>
          <p14:tracePt t="3872" x="3956050" y="4648200"/>
          <p14:tracePt t="3886" x="4044950" y="4654550"/>
          <p14:tracePt t="3907" x="4159250" y="4654550"/>
          <p14:tracePt t="3921" x="4260850" y="4641850"/>
          <p14:tracePt t="3941" x="4387850" y="4610100"/>
          <p14:tracePt t="3955" x="4432300" y="4597400"/>
          <p14:tracePt t="3969" x="4502150" y="4578350"/>
          <p14:tracePt t="3990" x="4622800" y="4552950"/>
          <p14:tracePt t="4004" x="4635500" y="4546600"/>
          <p14:tracePt t="4025" x="4667250" y="4514850"/>
          <p14:tracePt t="4039" x="4679950" y="4502150"/>
          <p14:tracePt t="4052" x="4679950" y="4495800"/>
          <p14:tracePt t="4074" x="4679950" y="4476750"/>
          <p14:tracePt t="4087" x="4679950" y="4451350"/>
          <p14:tracePt t="4108" x="4699000" y="4419600"/>
          <p14:tracePt t="4122" x="4705350" y="4381500"/>
          <p14:tracePt t="4136" x="4718050" y="4356100"/>
          <p14:tracePt t="4157" x="4749800" y="4305300"/>
          <p14:tracePt t="4171" x="4756150" y="4292600"/>
          <p14:tracePt t="4192" x="4768850" y="4273550"/>
          <p14:tracePt t="4205" x="4781550" y="4254500"/>
          <p14:tracePt t="4222" x="4781550" y="4241800"/>
          <p14:tracePt t="4240" x="4794250" y="4229100"/>
          <p14:tracePt t="4254" x="4806950" y="4229100"/>
          <p14:tracePt t="4275" x="4819650" y="4216400"/>
          <p14:tracePt t="4289" x="4838700" y="4203700"/>
          <p14:tracePt t="4303" x="4845050" y="4203700"/>
          <p14:tracePt t="4342" x="4845050" y="4197350"/>
          <p14:tracePt t="4358" x="4851400" y="4197350"/>
          <p14:tracePt t="4368" x="4851400" y="4191000"/>
          <p14:tracePt t="4390" x="4851400" y="4184650"/>
          <p14:tracePt t="4406" x="4851400" y="4178300"/>
          <p14:tracePt t="4420" x="4851400" y="4171950"/>
          <p14:tracePt t="4429" x="4845050" y="4171950"/>
          <p14:tracePt t="4441" x="4845050" y="4165600"/>
          <p14:tracePt t="4456" x="4838700" y="4165600"/>
          <p14:tracePt t="4469" x="4826000" y="4159250"/>
          <p14:tracePt t="4490" x="4813300" y="4152900"/>
          <p14:tracePt t="4504" x="4800600" y="4140200"/>
          <p14:tracePt t="4525" x="4794250" y="4133850"/>
          <p14:tracePt t="4538" x="4794250" y="4127500"/>
          <p14:tracePt t="4553" x="4781550" y="4127500"/>
          <p14:tracePt t="4574" x="4781550" y="4114800"/>
          <p14:tracePt t="4587" x="4768850" y="4114800"/>
          <p14:tracePt t="4608" x="4756150" y="4102100"/>
          <p14:tracePt t="4622" x="4743450" y="4089400"/>
          <p14:tracePt t="4636" x="4743450" y="4083050"/>
          <p14:tracePt t="4657" x="4730750" y="4076700"/>
          <p14:tracePt t="4671" x="4705350" y="4070350"/>
          <p14:tracePt t="4692" x="4692650" y="4064000"/>
          <p14:tracePt t="4708" x="4692650" y="4057650"/>
          <p14:tracePt t="4719" x="4679950" y="4051300"/>
          <p14:tracePt t="4740" x="4673600" y="4051300"/>
          <p14:tracePt t="4754" x="4648200" y="4038600"/>
          <p14:tracePt t="4775" x="4635500" y="4032250"/>
          <p14:tracePt t="4789" x="4616450" y="4025900"/>
          <p14:tracePt t="4802" x="4591050" y="4019550"/>
          <p14:tracePt t="4824" x="4552950" y="4006850"/>
          <p14:tracePt t="4837" x="4540250" y="4000500"/>
          <p14:tracePt t="4858" x="4527550" y="3987800"/>
          <p14:tracePt t="4872" x="4502150" y="3975100"/>
          <p14:tracePt t="4886" x="4476750" y="3962400"/>
          <p14:tracePt t="4907" x="4457700" y="3956050"/>
          <p14:tracePt t="4921" x="4438650" y="3956050"/>
          <p14:tracePt t="4942" x="4394200" y="3943350"/>
          <p14:tracePt t="4955" x="4368800" y="3930650"/>
          <p14:tracePt t="4976" x="4298950" y="3911600"/>
          <p14:tracePt t="4990" x="4241800" y="3898900"/>
          <p14:tracePt t="5004" x="4197350" y="3886200"/>
          <p14:tracePt t="5025" x="4127500" y="3879850"/>
          <p14:tracePt t="5062" x="4114800" y="3867150"/>
          <p14:tracePt t="5150" x="4133850" y="3867150"/>
          <p14:tracePt t="5157" x="4152900" y="3867150"/>
          <p14:tracePt t="5159" x="4165600" y="3867150"/>
          <p14:tracePt t="5174" x="4184650" y="3867150"/>
          <p14:tracePt t="5191" x="4273550" y="3867150"/>
          <p14:tracePt t="5206" x="4451350" y="3867150"/>
          <p14:tracePt t="5226" x="4699000" y="3867150"/>
          <p14:tracePt t="5240" x="4978400" y="3867150"/>
          <p14:tracePt t="5254" x="5200650" y="3867150"/>
          <p14:tracePt t="5275" x="5372100" y="3867150"/>
          <p14:tracePt t="5289" x="5505450" y="3879850"/>
          <p14:tracePt t="5310" x="5689600" y="3917950"/>
          <p14:tracePt t="5324" x="5740400" y="3930650"/>
          <p14:tracePt t="5337" x="5822950" y="3949700"/>
          <p14:tracePt t="5358" x="5848350" y="3962400"/>
          <p14:tracePt t="5390" x="5835650" y="3956050"/>
          <p14:tracePt t="5398" x="5816600" y="3956050"/>
          <p14:tracePt t="5414" x="5772150" y="3956050"/>
          <p14:tracePt t="5421" x="5676900" y="3956050"/>
          <p14:tracePt t="5441" x="5454650" y="3956050"/>
          <p14:tracePt t="5455" x="5245100" y="3956050"/>
          <p14:tracePt t="5476" x="4953000" y="3956050"/>
          <p14:tracePt t="5490" x="4876800" y="3956050"/>
          <p14:tracePt t="5504" x="4775200" y="3956050"/>
          <p14:tracePt t="5525" x="4768850" y="3956050"/>
          <p14:tracePt t="5558" x="4775200" y="3956050"/>
          <p14:tracePt t="5566" x="4787900" y="3956050"/>
          <p14:tracePt t="5574" x="4838700" y="3962400"/>
          <p14:tracePt t="5587" x="4914900" y="3962400"/>
          <p14:tracePt t="5608" x="5187950" y="3962400"/>
          <p14:tracePt t="5622" x="5397500" y="3962400"/>
          <p14:tracePt t="5643" x="5568950" y="3962400"/>
          <p14:tracePt t="5657" x="5676900" y="3962400"/>
          <p14:tracePt t="5671" x="5715000" y="3962400"/>
          <p14:tracePt t="5702" x="5702300" y="3962400"/>
          <p14:tracePt t="5710" x="5676900" y="3962400"/>
          <p14:tracePt t="5726" x="5645150" y="3962400"/>
          <p14:tracePt t="5740" x="5638800" y="3975100"/>
          <p14:tracePt t="5754" x="5632450" y="3975100"/>
          <p14:tracePt t="5856" x="5626100" y="3975100"/>
          <p14:tracePt t="5884" x="5619750" y="3975100"/>
          <p14:tracePt t="5990" x="5594350" y="4000500"/>
          <p14:tracePt t="5998" x="5575300" y="4006850"/>
          <p14:tracePt t="6025" x="5429250" y="4095750"/>
          <p14:tracePt t="6590" x="5435600" y="4089400"/>
          <p14:tracePt t="6595" x="5448300" y="4089400"/>
          <p14:tracePt t="6608" x="5473700" y="4089400"/>
          <p14:tracePt t="6615" x="5492750" y="4089400"/>
          <p14:tracePt t="6622" x="5511800" y="4095750"/>
          <p14:tracePt t="6643" x="5524500" y="4095750"/>
          <p14:tracePt t="6657" x="5524500" y="4102100"/>
          <p14:tracePt t="6677" x="5524500" y="4108450"/>
          <p14:tracePt t="6694" x="5530850" y="4108450"/>
          <p14:tracePt t="6705" x="5543550" y="4108450"/>
          <p14:tracePt t="6726" x="5588000" y="4114800"/>
          <p14:tracePt t="6740" x="5613400" y="4114800"/>
          <p14:tracePt t="6761" x="5651500" y="4114800"/>
          <p14:tracePt t="6775" x="5670550" y="4114800"/>
          <p14:tracePt t="6789" x="5683250" y="4114800"/>
          <p14:tracePt t="6810" x="5721350" y="4114800"/>
          <p14:tracePt t="6824" x="5778500" y="4114800"/>
          <p14:tracePt t="6844" x="5822950" y="4114800"/>
          <p14:tracePt t="6858" x="5854700" y="4114800"/>
          <p14:tracePt t="6872" x="5861050" y="4114800"/>
          <p14:tracePt t="8228" x="5867400" y="4114800"/>
          <p14:tracePt t="8245" x="5861050" y="4114800"/>
          <p14:tracePt t="8247" x="5842000" y="4114800"/>
          <p14:tracePt t="8255" x="5816600" y="4114800"/>
          <p14:tracePt t="8261" x="5765800" y="4114800"/>
          <p14:tracePt t="8274" x="5727700" y="4114800"/>
          <p14:tracePt t="8296" x="5670550" y="4102100"/>
          <p14:tracePt t="8310" x="5619750" y="4102100"/>
          <p14:tracePt t="8323" x="5581650" y="4102100"/>
          <p14:tracePt t="8344" x="5429250" y="4095750"/>
          <p14:tracePt t="8358" x="5334000" y="4095750"/>
          <p14:tracePt t="8379" x="5270500" y="4095750"/>
          <p14:tracePt t="8393" x="5251450" y="4095750"/>
          <p14:tracePt t="8407" x="5226050" y="4102100"/>
          <p14:tracePt t="8428" x="5194300" y="4102100"/>
          <p14:tracePt t="8442" x="5162550" y="4102100"/>
          <p14:tracePt t="8462" x="5073650" y="4102100"/>
          <p14:tracePt t="8476" x="5035550" y="4102100"/>
          <p14:tracePt t="8490" x="5016500" y="4102100"/>
          <p14:tracePt t="8511" x="4978400" y="4102100"/>
          <p14:tracePt t="8525" x="4940300" y="4102100"/>
          <p14:tracePt t="8546" x="4908550" y="4102100"/>
          <p14:tracePt t="8559" x="4838700" y="4095750"/>
          <p14:tracePt t="8573" x="4730750" y="4057650"/>
          <p14:tracePt t="8594" x="4629150" y="4006850"/>
          <p14:tracePt t="8608" x="4552950" y="3968750"/>
          <p14:tracePt t="8629" x="4489450" y="3943350"/>
          <p14:tracePt t="8643" x="4425950" y="3930650"/>
          <p14:tracePt t="8662" x="4425950" y="3924300"/>
          <p14:tracePt t="8678" x="4394200" y="3924300"/>
          <p14:tracePt t="8692" x="4368800" y="3911600"/>
          <p14:tracePt t="8712" x="4356100" y="3911600"/>
          <p14:tracePt t="8726" x="4343400" y="3898900"/>
          <p14:tracePt t="8740" x="4337050" y="3898900"/>
          <p14:tracePt t="8762" x="4286250" y="3841750"/>
          <p14:tracePt t="8775" x="4260850" y="3822700"/>
          <p14:tracePt t="8796" x="4203700" y="3752850"/>
          <p14:tracePt t="8810" x="4171950" y="3721100"/>
          <p14:tracePt t="8823" x="4171950" y="3714750"/>
          <p14:tracePt t="8844" x="4133850" y="3695700"/>
          <p14:tracePt t="8858" x="4127500" y="3689350"/>
          <p14:tracePt t="8879" x="4114800" y="3683000"/>
          <p14:tracePt t="8893" x="4102100" y="3683000"/>
          <p14:tracePt t="8942" x="4108450" y="3683000"/>
          <p14:tracePt t="8950" x="4108450" y="3689350"/>
          <p14:tracePt t="8956" x="4121150" y="3702050"/>
          <p14:tracePt t="8966" x="4146550" y="3721100"/>
          <p14:tracePt t="8976" x="4191000" y="3740150"/>
          <p14:tracePt t="8990" x="4210050" y="3746500"/>
          <p14:tracePt t="9011" x="4318000" y="3759200"/>
          <p14:tracePt t="9025" x="4483100" y="3765550"/>
          <p14:tracePt t="9046" x="4864100" y="3765550"/>
          <p14:tracePt t="9060" x="5035550" y="3765550"/>
          <p14:tracePt t="9073" x="5448300" y="3765550"/>
          <p14:tracePt t="9094" x="5949950" y="3765550"/>
          <p14:tracePt t="9108" x="6032500" y="3765550"/>
          <p14:tracePt t="9129" x="6191250" y="3784600"/>
          <p14:tracePt t="9143" x="6203950" y="3790950"/>
          <p14:tracePt t="9166" x="6191250" y="3797300"/>
          <p14:tracePt t="9178" x="6159500" y="3797300"/>
          <p14:tracePt t="9191" x="6115050" y="3803650"/>
          <p14:tracePt t="9212" x="6000750" y="3810000"/>
          <p14:tracePt t="9226" x="5848350" y="3810000"/>
          <p14:tracePt t="9240" x="5619750" y="3816350"/>
          <p14:tracePt t="9261" x="5302250" y="3829050"/>
          <p14:tracePt t="9274" x="5099050" y="3841750"/>
          <p14:tracePt t="9296" x="4997450" y="3841750"/>
          <p14:tracePt t="9315" x="4997450" y="3835400"/>
          <p14:tracePt t="9330" x="5003800" y="3829050"/>
          <p14:tracePt t="9344" x="5060950" y="3816350"/>
          <p14:tracePt t="9358" x="5200650" y="3797300"/>
          <p14:tracePt t="9379" x="5340350" y="3797300"/>
          <p14:tracePt t="9393" x="5486400" y="3797300"/>
          <p14:tracePt t="9407" x="5594350" y="3797300"/>
          <p14:tracePt t="9428" x="5607050" y="3797300"/>
          <p14:tracePt t="9459" x="5600700" y="3797300"/>
          <p14:tracePt t="9470" x="5575300" y="3797300"/>
          <p14:tracePt t="9477" x="5562600" y="3803650"/>
          <p14:tracePt t="9490" x="5556250" y="3803650"/>
          <p14:tracePt t="9511" x="5549900" y="3810000"/>
          <p14:tracePt t="9590" x="5549900" y="3816350"/>
          <p14:tracePt t="9614" x="5549900" y="3822700"/>
          <p14:tracePt t="9686" x="5543550" y="3835400"/>
          <p14:tracePt t="9694" x="5537200" y="3835400"/>
          <p14:tracePt t="9699" x="5518150" y="3835400"/>
          <p14:tracePt t="9712" x="5518150" y="3841750"/>
          <p14:tracePt t="9726" x="5505450" y="3841750"/>
          <p14:tracePt t="9747" x="5486400" y="3848100"/>
          <p14:tracePt t="9761" x="5480050" y="3854450"/>
          <p14:tracePt t="9775" x="5461000" y="3860800"/>
          <p14:tracePt t="9796" x="5441950" y="3867150"/>
          <p14:tracePt t="9838" x="5441950" y="3873500"/>
          <p14:tracePt t="9854" x="5448300" y="3873500"/>
          <p14:tracePt t="9862" x="5461000" y="3879850"/>
          <p14:tracePt t="9868" x="5492750" y="3879850"/>
          <p14:tracePt t="9879" x="5530850" y="3886200"/>
          <p14:tracePt t="9893" x="5613400" y="3892550"/>
          <p14:tracePt t="9914" x="5721350" y="3892550"/>
          <p14:tracePt t="9927" x="5803900" y="3892550"/>
          <p14:tracePt t="9942" x="5867400" y="3892550"/>
          <p14:tracePt t="9962" x="5905500" y="3892550"/>
          <p14:tracePt t="9976" x="5962650" y="3892550"/>
          <p14:tracePt t="9997" x="6038850" y="3892550"/>
          <p14:tracePt t="10011" x="6165850" y="3892550"/>
          <p14:tracePt t="10025" x="6299200" y="3892550"/>
          <p14:tracePt t="10046" x="6477000" y="3892550"/>
          <p14:tracePt t="10060" x="6572250" y="3892550"/>
          <p14:tracePt t="10080" x="6667500" y="3892550"/>
          <p14:tracePt t="10094" x="6756400" y="3892550"/>
          <p14:tracePt t="10108" x="6851650" y="3892550"/>
          <p14:tracePt t="10129" x="6940550" y="3892550"/>
          <p14:tracePt t="10143" x="6991350" y="3892550"/>
          <p14:tracePt t="10164" x="7023100" y="3892550"/>
          <p14:tracePt t="10178" x="7061200" y="3892550"/>
          <p14:tracePt t="10191" x="7086600" y="3892550"/>
          <p14:tracePt t="10212" x="7131050" y="3892550"/>
          <p14:tracePt t="10226" x="7175500" y="3892550"/>
          <p14:tracePt t="10247" x="7207250" y="3873500"/>
          <p14:tracePt t="10261" x="7213600" y="3873500"/>
          <p14:tracePt t="10275" x="7226300" y="3873500"/>
          <p14:tracePt t="10296" x="7283450" y="3873500"/>
          <p14:tracePt t="10310" x="7327900" y="3873500"/>
          <p14:tracePt t="10330" x="7359650" y="3854450"/>
          <p14:tracePt t="10344" x="7378700" y="3848100"/>
          <p14:tracePt t="10384" x="7378700" y="3841750"/>
          <p14:tracePt t="10390" x="7397750" y="3841750"/>
          <p14:tracePt t="10396" x="7404100" y="3835400"/>
          <p14:tracePt t="10414" x="7410450" y="3803650"/>
          <p14:tracePt t="10427" x="7410450" y="3765550"/>
          <p14:tracePt t="10441" x="7423150" y="3702050"/>
          <p14:tracePt t="10462" x="7423150" y="3613150"/>
          <p14:tracePt t="10476" x="7423150" y="3587750"/>
          <p14:tracePt t="10497" x="7397750" y="3479800"/>
          <p14:tracePt t="10511" x="7372350" y="3409950"/>
          <p14:tracePt t="10525" x="7359650" y="3365500"/>
          <p14:tracePt t="10546" x="7264400" y="3206750"/>
          <p14:tracePt t="10559" x="7143750" y="3016250"/>
          <p14:tracePt t="10580" x="7086600" y="2952750"/>
          <p14:tracePt t="10594" x="6921500" y="2825750"/>
          <p14:tracePt t="10608" x="6629400" y="2711450"/>
          <p14:tracePt t="10629" x="6254750" y="2616200"/>
          <p14:tracePt t="10643" x="5899150" y="2584450"/>
          <p14:tracePt t="10664" x="5340350" y="2578100"/>
          <p14:tracePt t="10678" x="4997450" y="2578100"/>
          <p14:tracePt t="10698" x="4648200" y="2578100"/>
          <p14:tracePt t="10712" x="4267200" y="2578100"/>
          <p14:tracePt t="10726" x="3937000" y="2578100"/>
          <p14:tracePt t="10747" x="3676650" y="2578100"/>
          <p14:tracePt t="10761" x="3473450" y="2578100"/>
          <p14:tracePt t="10782" x="3263900" y="2578100"/>
          <p14:tracePt t="10796" x="3200400" y="2578100"/>
          <p14:tracePt t="10809" x="3098800" y="2597150"/>
          <p14:tracePt t="10831" x="3067050" y="2647950"/>
          <p14:tracePt t="10844" x="3060700" y="2673350"/>
          <p14:tracePt t="10865" x="3060700" y="2774950"/>
          <p14:tracePt t="10879" x="3086100" y="2825750"/>
          <p14:tracePt t="10893" x="3111500" y="2882900"/>
          <p14:tracePt t="10914" x="3244850" y="3073400"/>
          <p14:tracePt t="10927" x="3346450" y="3213100"/>
          <p14:tracePt t="10948" x="3505200" y="3422650"/>
          <p14:tracePt t="10962" x="3562350" y="3492500"/>
          <p14:tracePt t="10976" x="3714750" y="3651250"/>
          <p14:tracePt t="10997" x="3949700" y="3867150"/>
          <p14:tracePt t="11011" x="4038600" y="3930650"/>
          <p14:tracePt t="11032" x="4248150" y="4089400"/>
          <p14:tracePt t="11046" x="4375150" y="4171950"/>
          <p14:tracePt t="11060" x="4445000" y="4216400"/>
          <p14:tracePt t="11080" x="4686300" y="4305300"/>
          <p14:tracePt t="11094" x="4908550" y="4356100"/>
          <p14:tracePt t="11115" x="5118100" y="4362450"/>
          <p14:tracePt t="11129" x="5416550" y="4362450"/>
          <p14:tracePt t="11143" x="5784850" y="4356100"/>
          <p14:tracePt t="11164" x="6305550" y="4248150"/>
          <p14:tracePt t="11177" x="6477000" y="4203700"/>
          <p14:tracePt t="11198" x="6921500" y="4095750"/>
          <p14:tracePt t="11212" x="7162800" y="4032250"/>
          <p14:tracePt t="11226" x="7264400" y="4006850"/>
          <p14:tracePt t="11247" x="7537450" y="3937000"/>
          <p14:tracePt t="11261" x="7677150" y="3892550"/>
          <p14:tracePt t="11282" x="7747000" y="3848100"/>
          <p14:tracePt t="11296" x="7747000" y="3835400"/>
          <p14:tracePt t="11309" x="7747000" y="3810000"/>
          <p14:tracePt t="11330" x="7747000" y="3784600"/>
          <p14:tracePt t="11344" x="7727950" y="3759200"/>
          <p14:tracePt t="11365" x="7715250" y="3721100"/>
          <p14:tracePt t="11379" x="7670800" y="3644900"/>
          <p14:tracePt t="11393" x="7645400" y="3594100"/>
          <p14:tracePt t="11414" x="7594600" y="3498850"/>
          <p14:tracePt t="11428" x="7594600" y="3467100"/>
          <p14:tracePt t="11448" x="7575550" y="3403600"/>
          <p14:tracePt t="11462" x="7543800" y="3352800"/>
          <p14:tracePt t="11476" x="7505700" y="3282950"/>
          <p14:tracePt t="11497" x="7467600" y="3232150"/>
          <p14:tracePt t="11511" x="7442200" y="3175000"/>
          <p14:tracePt t="11532" x="7416800" y="3136900"/>
          <p14:tracePt t="11546" x="7410450" y="3092450"/>
          <p14:tracePt t="11560" x="7378700" y="3054350"/>
          <p14:tracePt t="11580" x="7378700" y="3048000"/>
          <p14:tracePt t="11638" x="7378700" y="3054350"/>
          <p14:tracePt t="11643" x="7378700" y="3079750"/>
          <p14:tracePt t="11654" x="7378700" y="3117850"/>
          <p14:tracePt t="11662" x="7391400" y="3136900"/>
          <p14:tracePt t="11668" x="7391400" y="3168650"/>
          <p14:tracePt t="11677" x="7404100" y="3200400"/>
          <p14:tracePt t="11698" x="7416800" y="3244850"/>
          <p14:tracePt t="11712" x="7435850" y="3289300"/>
          <p14:tracePt t="11726" x="7435850" y="3333750"/>
          <p14:tracePt t="11747" x="7429500" y="3384550"/>
          <p14:tracePt t="11761" x="7378700" y="3441700"/>
          <p14:tracePt t="11782" x="7366000" y="3517900"/>
          <p14:tracePt t="11796" x="7353300" y="3543300"/>
          <p14:tracePt t="11810" x="7315200" y="3600450"/>
          <p14:tracePt t="11830" x="7251700" y="3644900"/>
          <p14:tracePt t="11844" x="7239000" y="3663950"/>
          <p14:tracePt t="11865" x="7188200" y="3683000"/>
          <p14:tracePt t="11879" x="7181850" y="3689350"/>
          <p14:tracePt t="11902" x="7181850" y="3695700"/>
          <p14:tracePt t="11918" x="7181850" y="3702050"/>
          <p14:tracePt t="11927" x="7188200" y="3714750"/>
          <p14:tracePt t="11948" x="7207250" y="3746500"/>
          <p14:tracePt t="11962" x="7219950" y="3771900"/>
          <p14:tracePt t="11976" x="7219950" y="3816350"/>
          <p14:tracePt t="11997" x="7207250" y="3879850"/>
          <p14:tracePt t="12011" x="7181850" y="3898900"/>
          <p14:tracePt t="12031" x="7092950" y="3975100"/>
          <p14:tracePt t="12046" x="7023100" y="4013200"/>
          <p14:tracePt t="12066" x="6959600" y="4032250"/>
          <p14:tracePt t="12080" x="6813550" y="4064000"/>
          <p14:tracePt t="12094" x="6642100" y="4095750"/>
          <p14:tracePt t="12115" x="6477000" y="4140200"/>
          <p14:tracePt t="12129" x="6375400" y="4165600"/>
          <p14:tracePt t="12143" x="6356350" y="4171950"/>
          <p14:tracePt t="12164" x="6343650" y="4171950"/>
          <p14:tracePt t="12177" x="6337300" y="4178300"/>
          <p14:tracePt t="12198" x="6305550" y="4178300"/>
          <p14:tracePt t="12212" x="6299200" y="4178300"/>
          <p14:tracePt t="12233" x="6286500" y="4165600"/>
          <p14:tracePt t="12247" x="6280150" y="4165600"/>
          <p14:tracePt t="12278" x="6286500" y="4165600"/>
          <p14:tracePt t="12286" x="6318250" y="4165600"/>
          <p14:tracePt t="12302" x="6330950" y="4165600"/>
          <p14:tracePt t="12316" x="6419850" y="4165600"/>
          <p14:tracePt t="12330" x="6470650" y="4165600"/>
          <p14:tracePt t="12344" x="6597650" y="4152900"/>
          <p14:tracePt t="12365" x="6807200" y="4146550"/>
          <p14:tracePt t="12379" x="6807200" y="4140200"/>
          <p14:tracePt t="12400" x="6832600" y="4140200"/>
          <p14:tracePt t="12428" x="6832600" y="4133850"/>
          <p14:tracePt t="12494" x="6826250" y="4127500"/>
          <p14:tracePt t="12502" x="6819900" y="4121150"/>
          <p14:tracePt t="12518" x="6819900" y="4114800"/>
          <p14:tracePt t="12526" x="6807200" y="4108450"/>
          <p14:tracePt t="12532" x="6800850" y="4102100"/>
          <p14:tracePt t="12546" x="6788150" y="4095750"/>
          <p14:tracePt t="12566" x="6705600" y="4070350"/>
          <p14:tracePt t="12580" x="6629400" y="4064000"/>
          <p14:tracePt t="12594" x="6578600" y="4057650"/>
          <p14:tracePt t="12615" x="6305550" y="4051300"/>
          <p14:tracePt t="12629" x="6026150" y="4051300"/>
          <p14:tracePt t="12650" x="5422900" y="4051300"/>
          <p14:tracePt t="12663" x="5213350" y="4051300"/>
          <p14:tracePt t="12677" x="4902200" y="4051300"/>
          <p14:tracePt t="12699" x="4622800" y="4025900"/>
          <p14:tracePt t="12712" x="4540250" y="4013200"/>
          <p14:tracePt t="12733" x="4438650" y="3987800"/>
          <p14:tracePt t="12747" x="4381500" y="3968750"/>
          <p14:tracePt t="12761" x="4337050" y="3956050"/>
          <p14:tracePt t="12782" x="4318000" y="3937000"/>
          <p14:tracePt t="12795" x="4292600" y="3892550"/>
          <p14:tracePt t="12816" x="4229100" y="3822700"/>
          <p14:tracePt t="12830" x="4191000" y="3790950"/>
          <p14:tracePt t="12844" x="4140200" y="3765550"/>
          <p14:tracePt t="12865" x="4064000" y="3714750"/>
          <p14:tracePt t="12879" x="3968750" y="3657600"/>
          <p14:tracePt t="12900" x="3917950" y="3600450"/>
          <p14:tracePt t="12914" x="3867150" y="3556000"/>
          <p14:tracePt t="12927" x="3848100" y="3530600"/>
          <p14:tracePt t="12948" x="3829050" y="3505200"/>
          <p14:tracePt t="12962" x="3810000" y="3473450"/>
          <p14:tracePt t="12983" x="3784600" y="3448050"/>
          <p14:tracePt t="12997" x="3784600" y="3416300"/>
          <p14:tracePt t="13011" x="3803650" y="3390900"/>
          <p14:tracePt t="13032" x="3848100" y="3371850"/>
          <p14:tracePt t="13046" x="3854450" y="3365500"/>
          <p14:tracePt t="13066" x="3879850" y="3365500"/>
          <p14:tracePt t="13150" x="3860800" y="3359150"/>
          <p14:tracePt t="13166" x="3854450" y="3359150"/>
          <p14:tracePt t="13286" x="3867150" y="3359150"/>
          <p14:tracePt t="13293" x="3892550" y="3359150"/>
          <p14:tracePt t="13310" x="3924300" y="3352800"/>
          <p14:tracePt t="13316" x="3968750" y="3346450"/>
          <p14:tracePt t="13330" x="4013200" y="3333750"/>
          <p14:tracePt t="13344" x="4025900" y="3327400"/>
          <p14:tracePt t="13365" x="4089400" y="3327400"/>
          <p14:tracePt t="13379" x="4133850" y="3327400"/>
          <p14:tracePt t="13400" x="4191000" y="3327400"/>
          <p14:tracePt t="13414" x="4197350" y="3327400"/>
          <p14:tracePt t="13444" x="4191000" y="3327400"/>
          <p14:tracePt t="13452" x="4178300" y="3327400"/>
          <p14:tracePt t="13462" x="4165600" y="3340100"/>
          <p14:tracePt t="13483" x="4127500" y="3340100"/>
          <p14:tracePt t="13497" x="4127500" y="3352800"/>
          <p14:tracePt t="13526" x="4140200" y="3352800"/>
          <p14:tracePt t="13533" x="4152900" y="3352800"/>
          <p14:tracePt t="13545" x="4184650" y="3352800"/>
          <p14:tracePt t="13566" x="4267200" y="3352800"/>
          <p14:tracePt t="13580" x="4298950" y="3352800"/>
          <p14:tracePt t="13594" x="4381500" y="3352800"/>
          <p14:tracePt t="13615" x="4521200" y="3352800"/>
          <p14:tracePt t="13629" x="4572000" y="3352800"/>
          <p14:tracePt t="13650" x="4641850" y="3352800"/>
          <p14:tracePt t="13664" x="4648200" y="3352800"/>
          <p14:tracePt t="13694" x="4654550" y="3352800"/>
          <p14:tracePt t="13702" x="4660900" y="3352800"/>
          <p14:tracePt t="13712" x="4673600" y="3365500"/>
          <p14:tracePt t="13733" x="4705350" y="3384550"/>
          <p14:tracePt t="13747" x="4711700" y="3390900"/>
          <p14:tracePt t="13768" x="4724400" y="3403600"/>
          <p14:tracePt t="13781" x="4775200" y="3422650"/>
          <p14:tracePt t="13795" x="4800600" y="3422650"/>
          <p14:tracePt t="13816" x="4870450" y="3441700"/>
          <p14:tracePt t="13830" x="4921250" y="3448050"/>
          <p14:tracePt t="13851" x="4946650" y="3441700"/>
          <p14:tracePt t="13865" x="4972050" y="3441700"/>
          <p14:tracePt t="13879" x="5022850" y="3441700"/>
          <p14:tracePt t="13900" x="5099050" y="3435350"/>
          <p14:tracePt t="13914" x="5124450" y="3435350"/>
          <p14:tracePt t="13934" x="5200650" y="3435350"/>
          <p14:tracePt t="13948" x="5232400" y="3435350"/>
          <p14:tracePt t="13962" x="5245100" y="3441700"/>
          <p14:tracePt t="13983" x="5276850" y="3454400"/>
          <p14:tracePt t="13997" x="5295900" y="3454400"/>
          <p14:tracePt t="14018" x="5295900" y="3467100"/>
          <p14:tracePt t="14032" x="5308600" y="3467100"/>
          <p14:tracePt t="14046" x="5308600" y="3479800"/>
          <p14:tracePt t="14066" x="5321300" y="3505200"/>
          <p14:tracePt t="14080" x="5321300" y="3511550"/>
          <p14:tracePt t="14101" x="5359400" y="3536950"/>
          <p14:tracePt t="14115" x="5384800" y="3549650"/>
          <p14:tracePt t="14129" x="5403850" y="3556000"/>
          <p14:tracePt t="14150" x="5486400" y="3581400"/>
          <p14:tracePt t="14164" x="5549900" y="3594100"/>
          <p14:tracePt t="14185" x="5600700" y="3600450"/>
          <p14:tracePt t="14198" x="5670550" y="3613150"/>
          <p14:tracePt t="14212" x="5772150" y="3625850"/>
          <p14:tracePt t="14233" x="5892800" y="3644900"/>
          <p14:tracePt t="14247" x="6026150" y="3657600"/>
          <p14:tracePt t="14268" x="6172200" y="3663950"/>
          <p14:tracePt t="14282" x="6280150" y="3676650"/>
          <p14:tracePt t="14296" x="6369050" y="3702050"/>
          <p14:tracePt t="14316" x="6451600" y="3721100"/>
          <p14:tracePt t="14330" x="6521450" y="3740150"/>
          <p14:tracePt t="14351" x="6616700" y="3765550"/>
          <p14:tracePt t="14365" x="6635750" y="3771900"/>
          <p14:tracePt t="14379" x="6648450" y="3771900"/>
          <p14:tracePt t="14399" x="6642100" y="3784600"/>
          <p14:tracePt t="14414" x="6604000" y="3790950"/>
          <p14:tracePt t="14434" x="6553200" y="3803650"/>
          <p14:tracePt t="14448" x="6470650" y="3822700"/>
          <p14:tracePt t="14462" x="6438900" y="3835400"/>
          <p14:tracePt t="14483" x="6350000" y="3848100"/>
          <p14:tracePt t="14497" x="6324600" y="3848100"/>
          <p14:tracePt t="14518" x="6235700" y="3848100"/>
          <p14:tracePt t="14531" x="6229350" y="3848100"/>
          <p14:tracePt t="14546" x="6216650" y="3848100"/>
          <p14:tracePt t="14606" x="6223000" y="3848100"/>
          <p14:tracePt t="14613" x="6235700" y="3848100"/>
          <p14:tracePt t="14630" x="6254750" y="3848100"/>
          <p14:tracePt t="14637" x="6267450" y="3848100"/>
          <p14:tracePt t="14644" x="6273800" y="3848100"/>
          <p14:tracePt t="14652" x="6280150" y="3848100"/>
          <p14:tracePt t="58834" x="5695950" y="3975100"/>
          <p14:tracePt t="58842" x="4883150" y="4076700"/>
          <p14:tracePt t="58848" x="4413250" y="4114800"/>
          <p14:tracePt t="58857" x="4102100" y="4127500"/>
          <p14:tracePt t="58871" x="3479800" y="4127500"/>
          <p14:tracePt t="58892" x="3302000" y="4114800"/>
          <p14:tracePt t="58906" x="3295650" y="4108450"/>
          <p14:tracePt t="58927" x="3308350" y="4064000"/>
          <p14:tracePt t="58940" x="3378200" y="4038600"/>
          <p14:tracePt t="58961" x="3517900" y="3987800"/>
          <p14:tracePt t="58975" x="3683000" y="3943350"/>
          <p14:tracePt t="58989" x="3829050" y="3917950"/>
          <p14:tracePt t="59010" x="3930650" y="3911600"/>
          <p14:tracePt t="59023" x="4006850" y="3937000"/>
          <p14:tracePt t="59044" x="4064000" y="4025900"/>
          <p14:tracePt t="59058" x="4070350" y="4057650"/>
          <p14:tracePt t="59072" x="4038600" y="4121150"/>
          <p14:tracePt t="59093" x="3930650" y="4197350"/>
          <p14:tracePt t="59107" x="3841750" y="4222750"/>
          <p14:tracePt t="59128" x="3829050" y="4222750"/>
          <p14:tracePt t="59145" x="3841750" y="4222750"/>
          <p14:tracePt t="59156" x="3860800" y="4222750"/>
          <p14:tracePt t="59176" x="3943350" y="4210050"/>
          <p14:tracePt t="59190" x="4057650" y="4184650"/>
          <p14:tracePt t="59211" x="4076700" y="4184650"/>
          <p14:tracePt t="59228" x="4076700" y="4191000"/>
          <p14:tracePt t="59239" x="4064000" y="4210050"/>
          <p14:tracePt t="59259" x="4013200" y="4286250"/>
          <p14:tracePt t="59274" x="4006850" y="4305300"/>
          <p14:tracePt t="59294" x="4019550" y="4305300"/>
          <p14:tracePt t="59308" x="4064000" y="4305300"/>
          <p14:tracePt t="59322" x="4114800" y="4305300"/>
          <p14:tracePt t="59343" x="4146550" y="4305300"/>
          <p14:tracePt t="59357" x="4165600" y="4305300"/>
          <p14:tracePt t="59396" x="4171950" y="4305300"/>
          <p14:tracePt t="59436" x="4171950" y="4298950"/>
          <p14:tracePt t="59466" x="4184650" y="4292600"/>
          <p14:tracePt t="59482" x="4184650" y="4286250"/>
          <p14:tracePt t="59508" x="4191000" y="4286250"/>
          <p14:tracePt t="59612" x="4171950" y="4286250"/>
          <p14:tracePt t="59618" x="4140200" y="4286250"/>
          <p14:tracePt t="59628" x="4102100" y="4286250"/>
          <p14:tracePt t="59635" x="4044950" y="4286250"/>
          <p14:tracePt t="59642" x="3968750" y="4286250"/>
          <p14:tracePt t="59655" x="3879850" y="4298950"/>
          <p14:tracePt t="59676" x="3625850" y="4356100"/>
          <p14:tracePt t="59690" x="3479800" y="4387850"/>
          <p14:tracePt t="59711" x="3308350" y="4432300"/>
          <p14:tracePt t="59725" x="3136900" y="4470400"/>
          <p14:tracePt t="59739" x="2876550" y="4502150"/>
          <p14:tracePt t="59760" x="2489200" y="4584700"/>
          <p14:tracePt t="59773" x="2387600" y="4603750"/>
          <p14:tracePt t="59794" x="2235200" y="4641850"/>
          <p14:tracePt t="59808" x="2133600" y="4660900"/>
          <p14:tracePt t="59822" x="2051050" y="4660900"/>
          <p14:tracePt t="59843" x="1866900" y="4622800"/>
          <p14:tracePt t="59857" x="1771650" y="4597400"/>
          <p14:tracePt t="59877" x="1181100" y="4425950"/>
          <p14:tracePt t="59891" x="990600" y="4375150"/>
          <p14:tracePt t="59905" x="628650" y="4267200"/>
          <p14:tracePt t="59927" x="196850" y="414655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HTML Escaping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9D268-44A7-8EF4-FB09-11B37A151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218"/>
            <a:ext cx="5257800" cy="573269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70D9F6-4158-D7BC-F9A4-B7C7A3A3D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215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33"/>
    </mc:Choice>
    <mc:Fallback>
      <p:transition spd="slow" advTm="20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9" x="158750" y="4032250"/>
          <p14:tracePt t="565" x="285750" y="4089400"/>
          <p14:tracePt t="571" x="412750" y="4121150"/>
          <p14:tracePt t="590" x="812800" y="4241800"/>
          <p14:tracePt t="605" x="914400" y="4260850"/>
          <p14:tracePt t="618" x="1060450" y="4292600"/>
          <p14:tracePt t="639" x="1206500" y="4318000"/>
          <p14:tracePt t="653" x="1250950" y="4330700"/>
          <p14:tracePt t="674" x="1428750" y="4375150"/>
          <p14:tracePt t="688" x="1587500" y="4419600"/>
          <p14:tracePt t="702" x="1701800" y="4445000"/>
          <p14:tracePt t="722" x="2178050" y="4470400"/>
          <p14:tracePt t="736" x="2489200" y="4470400"/>
          <p14:tracePt t="757" x="2679700" y="4470400"/>
          <p14:tracePt t="771" x="2806700" y="4470400"/>
          <p14:tracePt t="792" x="2927350" y="4470400"/>
          <p14:tracePt t="806" x="3060700" y="4470400"/>
          <p14:tracePt t="820" x="3213100" y="4470400"/>
          <p14:tracePt t="841" x="3409950" y="4445000"/>
          <p14:tracePt t="854" x="3467100" y="4425950"/>
          <p14:tracePt t="875" x="3600450" y="4387850"/>
          <p14:tracePt t="890" x="3663950" y="4381500"/>
          <p14:tracePt t="903" x="3740150" y="4362450"/>
          <p14:tracePt t="924" x="3829050" y="4330700"/>
          <p14:tracePt t="938" x="3917950" y="4298950"/>
          <p14:tracePt t="958" x="4025900" y="4260850"/>
          <p14:tracePt t="972" x="4121150" y="4203700"/>
          <p14:tracePt t="986" x="4152900" y="4184650"/>
          <p14:tracePt t="1007" x="4241800" y="4146550"/>
          <p14:tracePt t="1021" x="4311650" y="4089400"/>
          <p14:tracePt t="1042" x="4419600" y="3994150"/>
          <p14:tracePt t="1056" x="4470400" y="3962400"/>
          <p14:tracePt t="1069" x="4559300" y="3886200"/>
          <p14:tracePt t="1090" x="4768850" y="3727450"/>
          <p14:tracePt t="1105" x="4921250" y="3575050"/>
          <p14:tracePt t="1125" x="5130800" y="3295650"/>
          <p14:tracePt t="1139" x="5353050" y="2965450"/>
          <p14:tracePt t="1153" x="5613400" y="2571750"/>
          <p14:tracePt t="1174" x="5842000" y="2209800"/>
          <p14:tracePt t="1188" x="5988050" y="1854200"/>
          <p14:tracePt t="1209" x="6045200" y="1511300"/>
          <p14:tracePt t="1223" x="6013450" y="1428750"/>
          <p14:tracePt t="1236" x="5886450" y="1314450"/>
          <p14:tracePt t="1257" x="5537200" y="1270000"/>
          <p14:tracePt t="1271" x="5416550" y="1301750"/>
          <p14:tracePt t="1292" x="5156200" y="1454150"/>
          <p14:tracePt t="1306" x="5080000" y="1549400"/>
          <p14:tracePt t="1320" x="5067300" y="1587500"/>
          <p14:tracePt t="1341" x="5168900" y="1714500"/>
          <p14:tracePt t="1354" x="5448300" y="1778000"/>
          <p14:tracePt t="1375" x="5873750" y="1803400"/>
          <p14:tracePt t="1389" x="6337300" y="1803400"/>
          <p14:tracePt t="1403" x="6661150" y="1771650"/>
          <p14:tracePt t="1424" x="6845300" y="1720850"/>
          <p14:tracePt t="1438" x="6883400" y="1676400"/>
          <p14:tracePt t="1459" x="6718300" y="1587500"/>
          <p14:tracePt t="1473" x="6350000" y="1530350"/>
          <p14:tracePt t="1486" x="6108700" y="1517650"/>
          <p14:tracePt t="1507" x="5238750" y="1524000"/>
          <p14:tracePt t="1521" x="4660900" y="1631950"/>
          <p14:tracePt t="1542" x="4330700" y="1739900"/>
          <p14:tracePt t="1556" x="4260850" y="1835150"/>
          <p14:tracePt t="1570" x="4324350" y="1936750"/>
          <p14:tracePt t="1590" x="4483100" y="2025650"/>
          <p14:tracePt t="1604" x="4800600" y="2133600"/>
          <p14:tracePt t="1625" x="5283200" y="2209800"/>
          <p14:tracePt t="1639" x="5372100" y="2209800"/>
          <p14:tracePt t="1653" x="5429250" y="2209800"/>
          <p14:tracePt t="1674" x="5378450" y="2197100"/>
          <p14:tracePt t="1688" x="5327650" y="2197100"/>
          <p14:tracePt t="1709" x="5073650" y="2197100"/>
          <p14:tracePt t="1723" x="4933950" y="2197100"/>
          <p14:tracePt t="1736" x="4914900" y="2197100"/>
          <p14:tracePt t="1757" x="4908550" y="2222500"/>
          <p14:tracePt t="1771" x="4959350" y="2228850"/>
          <p14:tracePt t="1792" x="5029200" y="2228850"/>
          <p14:tracePt t="1806" x="5054600" y="2228850"/>
          <p14:tracePt t="1820" x="5111750" y="2235200"/>
          <p14:tracePt t="1840" x="5143500" y="2254250"/>
          <p14:tracePt t="1854" x="5149850" y="2260600"/>
          <p14:tracePt t="1875" x="5181600" y="2292350"/>
          <p14:tracePt t="1897" x="5187950" y="2305050"/>
          <p14:tracePt t="1929" x="5187950" y="2311400"/>
          <p14:tracePt t="1931" x="5187950" y="2317750"/>
          <p14:tracePt t="1945" x="5194300" y="2324100"/>
          <p14:tracePt t="1959" x="5194300" y="2330450"/>
          <p14:tracePt t="1972" x="5200650" y="2336800"/>
          <p14:tracePt t="1986" x="5194300" y="2343150"/>
          <p14:tracePt t="2008" x="5181600" y="2349500"/>
          <p14:tracePt t="2021" x="5181600" y="2355850"/>
          <p14:tracePt t="2042" x="5181600" y="2362200"/>
          <p14:tracePt t="2056" x="5181600" y="2368550"/>
          <p14:tracePt t="2069" x="5187950" y="2374900"/>
          <p14:tracePt t="2090" x="5194300" y="2381250"/>
          <p14:tracePt t="2104" x="5194300" y="2387600"/>
          <p14:tracePt t="2125" x="5200650" y="2400300"/>
          <p14:tracePt t="2139" x="5200650" y="2406650"/>
          <p14:tracePt t="2160" x="5200650" y="2413000"/>
          <p14:tracePt t="2174" x="5200650" y="2419350"/>
          <p14:tracePt t="2273" x="5200650" y="2425700"/>
          <p14:tracePt t="2281" x="5194300" y="2432050"/>
          <p14:tracePt t="2283" x="5187950" y="2451100"/>
          <p14:tracePt t="2292" x="5168900" y="2489200"/>
          <p14:tracePt t="2306" x="5118100" y="2546350"/>
          <p14:tracePt t="2327" x="5041900" y="2635250"/>
          <p14:tracePt t="2341" x="4991100" y="2686050"/>
          <p14:tracePt t="2354" x="4953000" y="2711450"/>
          <p14:tracePt t="2375" x="4883150" y="2774950"/>
          <p14:tracePt t="2389" x="4787900" y="2863850"/>
          <p14:tracePt t="2410" x="4635500" y="3009900"/>
          <p14:tracePt t="2424" x="4591050" y="3067050"/>
          <p14:tracePt t="2438" x="4470400" y="3155950"/>
          <p14:tracePt t="2459" x="4267200" y="3270250"/>
          <p14:tracePt t="2472" x="4114800" y="3359150"/>
          <p14:tracePt t="2493" x="3771900" y="3460750"/>
          <p14:tracePt t="2507" x="3498850" y="3568700"/>
          <p14:tracePt t="2521" x="3251200" y="3689350"/>
          <p14:tracePt t="2542" x="3060700" y="3784600"/>
          <p14:tracePt t="2556" x="2825750" y="3860800"/>
          <p14:tracePt t="2576" x="2476500" y="3937000"/>
          <p14:tracePt t="2590" x="2374900" y="3962400"/>
          <p14:tracePt t="2604" x="2171700" y="4000500"/>
          <p14:tracePt t="2625" x="1898650" y="4038600"/>
          <p14:tracePt t="2639" x="1828800" y="4044950"/>
          <p14:tracePt t="2660" x="1720850" y="4051300"/>
          <p14:tracePt t="2674" x="1651000" y="4032250"/>
          <p14:tracePt t="2688" x="1619250" y="4013200"/>
          <p14:tracePt t="2708" x="1536700" y="3987800"/>
          <p14:tracePt t="2723" x="1466850" y="3968750"/>
          <p14:tracePt t="2744" x="1352550" y="3930650"/>
          <p14:tracePt t="2757" x="1314450" y="3911600"/>
          <p14:tracePt t="2771" x="1244600" y="3867150"/>
          <p14:tracePt t="2792" x="1136650" y="3822700"/>
          <p14:tracePt t="2806" x="1111250" y="3816350"/>
          <p14:tracePt t="2827" x="1054100" y="3810000"/>
          <p14:tracePt t="2841" x="1022350" y="3810000"/>
          <p14:tracePt t="2855" x="996950" y="3810000"/>
          <p14:tracePt t="2875" x="958850" y="3810000"/>
          <p14:tracePt t="2889" x="933450" y="3810000"/>
          <p14:tracePt t="2910" x="889000" y="3810000"/>
          <p14:tracePt t="2924" x="850900" y="3810000"/>
          <p14:tracePt t="2938" x="806450" y="3810000"/>
          <p14:tracePt t="2959" x="736600" y="3790950"/>
          <p14:tracePt t="2972" x="704850" y="3784600"/>
          <p14:tracePt t="2993" x="641350" y="3759200"/>
          <p14:tracePt t="3007" x="615950" y="3752850"/>
          <p14:tracePt t="3025" x="603250" y="3740150"/>
          <p14:tracePt t="3042" x="584200" y="3733800"/>
          <p14:tracePt t="3056" x="565150" y="3714750"/>
          <p14:tracePt t="3076" x="546100" y="3708400"/>
          <p14:tracePt t="3090" x="539750" y="3695700"/>
          <p14:tracePt t="3104" x="533400" y="3695700"/>
          <p14:tracePt t="3125" x="501650" y="3676650"/>
          <p14:tracePt t="3139" x="482600" y="3670300"/>
          <p14:tracePt t="3160" x="450850" y="3663950"/>
          <p14:tracePt t="3174" x="431800" y="3651250"/>
          <p14:tracePt t="3188" x="400050" y="3651250"/>
          <p14:tracePt t="3209" x="374650" y="3651250"/>
          <p14:tracePt t="3223" x="349250" y="3632200"/>
          <p14:tracePt t="3243" x="330200" y="3619500"/>
          <p14:tracePt t="3257" x="317500" y="3606800"/>
          <p14:tracePt t="3271" x="311150" y="3600450"/>
          <p14:tracePt t="3292" x="311150" y="3587750"/>
          <p14:tracePt t="3311" x="311150" y="3581400"/>
          <p14:tracePt t="3354" x="304800" y="3575050"/>
          <p14:tracePt t="3361" x="292100" y="3568700"/>
          <p14:tracePt t="3367" x="285750" y="3568700"/>
          <p14:tracePt t="3401" x="273050" y="3568700"/>
          <p14:tracePt t="3415" x="273050" y="3562350"/>
          <p14:tracePt t="3425" x="266700" y="3562350"/>
          <p14:tracePt t="3439" x="260350" y="3556000"/>
          <p14:tracePt t="3523" x="254000" y="3556000"/>
          <p14:tracePt t="3553" x="247650" y="3556000"/>
          <p14:tracePt t="3624" x="266700" y="3556000"/>
          <p14:tracePt t="3643" x="285750" y="3556000"/>
          <p14:tracePt t="3651" x="298450" y="3556000"/>
          <p14:tracePt t="3657" x="317500" y="3543300"/>
          <p14:tracePt t="3665" x="330200" y="3543300"/>
          <p14:tracePt t="3674" x="355600" y="3543300"/>
          <p14:tracePt t="3688" x="425450" y="3543300"/>
          <p14:tracePt t="3709" x="482600" y="3543300"/>
          <p14:tracePt t="3722" x="635000" y="3543300"/>
          <p14:tracePt t="3743" x="800100" y="3543300"/>
          <p14:tracePt t="3757" x="914400" y="3543300"/>
          <p14:tracePt t="3778" x="1054100" y="3543300"/>
          <p14:tracePt t="3792" x="1104900" y="3543300"/>
          <p14:tracePt t="3806" x="1200150" y="3543300"/>
          <p14:tracePt t="3827" x="1295400" y="3524250"/>
          <p14:tracePt t="3865" x="1289050" y="3524250"/>
          <p14:tracePt t="3881" x="1276350" y="3524250"/>
          <p14:tracePt t="3889" x="1244600" y="3524250"/>
          <p14:tracePt t="3891" x="1206500" y="3524250"/>
          <p14:tracePt t="3910" x="1168400" y="3530600"/>
          <p14:tracePt t="3923" x="1117600" y="3530600"/>
          <p14:tracePt t="3945" x="958850" y="3530600"/>
          <p14:tracePt t="3959" x="901700" y="3530600"/>
          <p14:tracePt t="3972" x="825500" y="3530600"/>
          <p14:tracePt t="3993" x="819150" y="3530600"/>
          <p14:tracePt t="4025" x="850900" y="3530600"/>
          <p14:tracePt t="4033" x="863600" y="3530600"/>
          <p14:tracePt t="4042" x="908050" y="3530600"/>
          <p14:tracePt t="4056" x="965200" y="3530600"/>
          <p14:tracePt t="4076" x="1149350" y="3530600"/>
          <p14:tracePt t="4090" x="1244600" y="3530600"/>
          <p14:tracePt t="4111" x="1250950" y="3530600"/>
          <p14:tracePt t="4125" x="1250950" y="3543300"/>
          <p14:tracePt t="4139" x="1200150" y="3543300"/>
          <p14:tracePt t="4160" x="1047750" y="3543300"/>
          <p14:tracePt t="4174" x="984250" y="3543300"/>
          <p14:tracePt t="4194" x="800100" y="3575050"/>
          <p14:tracePt t="4208" x="755650" y="3587750"/>
          <p14:tracePt t="4241" x="787400" y="3587750"/>
          <p14:tracePt t="4249" x="806450" y="3587750"/>
          <p14:tracePt t="4257" x="831850" y="3587750"/>
          <p14:tracePt t="4278" x="927100" y="3587750"/>
          <p14:tracePt t="4292" x="1035050" y="3575050"/>
          <p14:tracePt t="4306" x="1136650" y="3562350"/>
          <p14:tracePt t="4327" x="1187450" y="3556000"/>
          <p14:tracePt t="4341" x="1193800" y="3556000"/>
          <p14:tracePt t="4369" x="1187450" y="3556000"/>
          <p14:tracePt t="4375" x="1174750" y="3556000"/>
          <p14:tracePt t="4389" x="1149350" y="3556000"/>
          <p14:tracePt t="4410" x="1092200" y="3556000"/>
          <p14:tracePt t="4424" x="1073150" y="3556000"/>
          <p14:tracePt t="4445" x="1066800" y="3556000"/>
          <p14:tracePt t="4471" x="1073150" y="3556000"/>
          <p14:tracePt t="4481" x="1079500" y="3556000"/>
          <p14:tracePt t="4493" x="1092200" y="3556000"/>
          <p14:tracePt t="4507" x="1111250" y="3556000"/>
          <p14:tracePt t="4528" x="1123950" y="3556000"/>
          <p14:tracePt t="4615" x="1117600" y="3556000"/>
          <p14:tracePt t="4625" x="1111250" y="3556000"/>
          <p14:tracePt t="4803" x="1117600" y="3556000"/>
          <p14:tracePt t="4809" x="1123950" y="3556000"/>
          <p14:tracePt t="4817" x="1130300" y="3556000"/>
          <p14:tracePt t="4826" x="1143000" y="3556000"/>
          <p14:tracePt t="4840" x="1149350" y="3556000"/>
          <p14:tracePt t="4861" x="1155700" y="3556000"/>
          <p14:tracePt t="4875" x="1168400" y="3556000"/>
          <p14:tracePt t="5336" x="1181100" y="3556000"/>
          <p14:tracePt t="5357" x="1212850" y="3556000"/>
          <p14:tracePt t="5359" x="1225550" y="3556000"/>
          <p14:tracePt t="5365" x="1257300" y="3556000"/>
          <p14:tracePt t="5375" x="1377950" y="3556000"/>
          <p14:tracePt t="5396" x="1536700" y="3556000"/>
          <p14:tracePt t="5410" x="1574800" y="3556000"/>
          <p14:tracePt t="5424" x="1600200" y="3556000"/>
          <p14:tracePt t="5445" x="1663700" y="3556000"/>
          <p14:tracePt t="5458" x="1714500" y="3543300"/>
          <p14:tracePt t="5479" x="1727200" y="3536950"/>
          <p14:tracePt t="5493" x="1733550" y="3530600"/>
          <p14:tracePt t="5507" x="1739900" y="3530600"/>
          <p14:tracePt t="5528" x="1746250" y="3524250"/>
          <p14:tracePt t="5553" x="1746250" y="3517900"/>
          <p14:tracePt t="5569" x="1739900" y="3517900"/>
          <p14:tracePt t="5577" x="1733550" y="3517900"/>
          <p14:tracePt t="5590" x="1714500" y="3505200"/>
          <p14:tracePt t="5611" x="1670050" y="3505200"/>
          <p14:tracePt t="5625" x="1625600" y="3505200"/>
          <p14:tracePt t="5646" x="1581150" y="3492500"/>
          <p14:tracePt t="5660" x="1536700" y="3492500"/>
          <p14:tracePt t="5674" x="1492250" y="3492500"/>
          <p14:tracePt t="5695" x="1447800" y="3492500"/>
          <p14:tracePt t="5708" x="1409700" y="3492500"/>
          <p14:tracePt t="5729" x="1339850" y="3492500"/>
          <p14:tracePt t="5745" x="1333500" y="3492500"/>
          <p14:tracePt t="5757" x="1327150" y="3492500"/>
          <p14:tracePt t="6091" x="1327150" y="3498850"/>
          <p14:tracePt t="6348" x="1314450" y="3498850"/>
          <p14:tracePt t="6367" x="1320800" y="3498850"/>
          <p14:tracePt t="6781" x="1314450" y="3505200"/>
          <p14:tracePt t="6796" x="1301750" y="3505200"/>
          <p14:tracePt t="6797" x="1289050" y="3511550"/>
          <p14:tracePt t="6799" x="1276350" y="3511550"/>
          <p14:tracePt t="6813" x="1244600" y="3517900"/>
          <p14:tracePt t="6827" x="1238250" y="3524250"/>
          <p14:tracePt t="6847" x="1231900" y="3524250"/>
          <p14:tracePt t="6890" x="1225550" y="3524250"/>
          <p14:tracePt t="7042" x="1219200" y="3524250"/>
          <p14:tracePt t="7802" x="1231900" y="3505200"/>
          <p14:tracePt t="7817" x="1257300" y="3505200"/>
          <p14:tracePt t="7819" x="1276350" y="3505200"/>
          <p14:tracePt t="7826" x="1295400" y="3505200"/>
          <p14:tracePt t="7833" x="1428750" y="3505200"/>
          <p14:tracePt t="7847" x="1568450" y="3505200"/>
          <p14:tracePt t="7861" x="1720850" y="3505200"/>
          <p14:tracePt t="7882" x="1936750" y="3505200"/>
          <p14:tracePt t="7897" x="2038350" y="3505200"/>
          <p14:tracePt t="7910" x="2070100" y="3505200"/>
          <p14:tracePt t="7931" x="2101850" y="3498850"/>
          <p14:tracePt t="7945" x="2108200" y="3498850"/>
          <p14:tracePt t="7969" x="2108200" y="3492500"/>
          <p14:tracePt t="7979" x="2101850" y="3492500"/>
          <p14:tracePt t="7993" x="2076450" y="3492500"/>
          <p14:tracePt t="8014" x="2006600" y="3492500"/>
          <p14:tracePt t="8028" x="1968500" y="3505200"/>
          <p14:tracePt t="8048" x="1797050" y="3517900"/>
          <p14:tracePt t="8063" x="1727200" y="3524250"/>
          <p14:tracePt t="8076" x="1581150" y="3530600"/>
          <p14:tracePt t="8097" x="1466850" y="3530600"/>
          <p14:tracePt t="8159" x="1473200" y="3530600"/>
          <p14:tracePt t="8165" x="1492250" y="3530600"/>
          <p14:tracePt t="8177" x="1543050" y="3530600"/>
          <p14:tracePt t="8185" x="1625600" y="3517900"/>
          <p14:tracePt t="8195" x="1708150" y="3505200"/>
          <p14:tracePt t="8215" x="1968500" y="3441700"/>
          <p14:tracePt t="8229" x="2038350" y="3429000"/>
          <p14:tracePt t="8243" x="2127250" y="3409950"/>
          <p14:tracePt t="8279" x="2120900" y="3409950"/>
          <p14:tracePt t="8295" x="2095500" y="3409950"/>
          <p14:tracePt t="8305" x="2051050" y="3409950"/>
          <p14:tracePt t="8312" x="1987550" y="3422650"/>
          <p14:tracePt t="8326" x="1911350" y="3435350"/>
          <p14:tracePt t="8347" x="1682750" y="3441700"/>
          <p14:tracePt t="8361" x="1631950" y="3448050"/>
          <p14:tracePt t="8401" x="1657350" y="3448050"/>
          <p14:tracePt t="8417" x="1676400" y="3448050"/>
          <p14:tracePt t="8425" x="1701800" y="3448050"/>
          <p14:tracePt t="8431" x="1733550" y="3448050"/>
          <p14:tracePt t="8444" x="1758950" y="3448050"/>
          <p14:tracePt t="8465" x="1816100" y="3448050"/>
          <p14:tracePt t="8479" x="1822450" y="3448050"/>
          <p14:tracePt t="8513" x="1816100" y="3448050"/>
          <p14:tracePt t="8521" x="1797050" y="3448050"/>
          <p14:tracePt t="8528" x="1758950" y="3448050"/>
          <p14:tracePt t="8548" x="1708150" y="3448050"/>
          <p14:tracePt t="8563" x="1676400" y="3448050"/>
          <p14:tracePt t="8576" x="1670050" y="3448050"/>
          <p14:tracePt t="8881" x="1670050" y="3454400"/>
          <p14:tracePt t="8899" x="1657350" y="3454400"/>
          <p14:tracePt t="9025" x="1651000" y="3454400"/>
          <p14:tracePt t="9041" x="1631950" y="3454400"/>
          <p14:tracePt t="9056" x="1593850" y="3454400"/>
          <p14:tracePt t="9065" x="1562100" y="3454400"/>
          <p14:tracePt t="9073" x="1524000" y="3454400"/>
          <p14:tracePt t="9079" x="1504950" y="3454400"/>
          <p14:tracePt t="9097" x="1447800" y="3454400"/>
          <p14:tracePt t="9111" x="1435100" y="3454400"/>
          <p14:tracePt t="9132" x="1416050" y="3454400"/>
          <p14:tracePt t="9185" x="1422400" y="3454400"/>
          <p14:tracePt t="9193" x="1435100" y="3454400"/>
          <p14:tracePt t="9199" x="1454150" y="3454400"/>
          <p14:tracePt t="9209" x="1479550" y="3454400"/>
          <p14:tracePt t="9217" x="1524000" y="3454400"/>
          <p14:tracePt t="9229" x="1555750" y="3454400"/>
          <p14:tracePt t="9243" x="1644650" y="3448050"/>
          <p14:tracePt t="9264" x="1689100" y="3448050"/>
          <p14:tracePt t="9278" x="1701800" y="3448050"/>
          <p14:tracePt t="9298" x="1714500" y="3448050"/>
          <p14:tracePt t="9314" x="1708150" y="3448050"/>
          <p14:tracePt t="9333" x="1689100" y="3448050"/>
          <p14:tracePt t="9347" x="1631950" y="3448050"/>
          <p14:tracePt t="9361" x="1543050" y="3448050"/>
          <p14:tracePt t="9382" x="1504950" y="3448050"/>
          <p14:tracePt t="9396" x="1460500" y="3448050"/>
          <p14:tracePt t="9417" x="1428750" y="3448050"/>
          <p14:tracePt t="9431" x="1416050" y="3448050"/>
          <p14:tracePt t="9627" x="1409700" y="3448050"/>
          <p14:tracePt t="9641" x="1403350" y="3448050"/>
          <p14:tracePt t="9649" x="1397000" y="3448050"/>
          <p14:tracePt t="9697" x="1422400" y="3448050"/>
          <p14:tracePt t="9711" x="1435100" y="3448050"/>
          <p14:tracePt t="9719" x="1466850" y="3448050"/>
          <p14:tracePt t="9725" x="1517650" y="3448050"/>
          <p14:tracePt t="9735" x="1587500" y="3448050"/>
          <p14:tracePt t="9750" x="1714500" y="3441700"/>
          <p14:tracePt t="9764" x="1778000" y="3435350"/>
          <p14:tracePt t="9778" x="1885950" y="3416300"/>
          <p14:tracePt t="9799" x="1987550" y="3390900"/>
          <p14:tracePt t="9841" x="1968500" y="3390900"/>
          <p14:tracePt t="9857" x="1936750" y="3390900"/>
          <p14:tracePt t="9865" x="1917700" y="3390900"/>
          <p14:tracePt t="9871" x="1879600" y="3390900"/>
          <p14:tracePt t="9882" x="1816100" y="3390900"/>
          <p14:tracePt t="9896" x="1676400" y="3390900"/>
          <p14:tracePt t="9917" x="1504950" y="3390900"/>
          <p14:tracePt t="9931" x="1371600" y="3403600"/>
          <p14:tracePt t="9944" x="1352550" y="3409950"/>
          <p14:tracePt t="9977" x="1358900" y="3416300"/>
          <p14:tracePt t="9985" x="1365250" y="3416300"/>
          <p14:tracePt t="10000" x="1416050" y="3422650"/>
          <p14:tracePt t="10014" x="1536700" y="3429000"/>
          <p14:tracePt t="10028" x="1606550" y="3429000"/>
          <p14:tracePt t="10049" x="1835150" y="3429000"/>
          <p14:tracePt t="10063" x="1936750" y="3429000"/>
          <p14:tracePt t="10083" x="1949450" y="3429000"/>
          <p14:tracePt t="10105" x="1943100" y="3429000"/>
          <p14:tracePt t="10111" x="1911350" y="3429000"/>
          <p14:tracePt t="10132" x="1860550" y="3429000"/>
          <p14:tracePt t="10146" x="1778000" y="3429000"/>
          <p14:tracePt t="10167" x="1708150" y="3429000"/>
          <p14:tracePt t="10181" x="1657350" y="3429000"/>
          <p14:tracePt t="10194" x="1644650" y="3429000"/>
          <p14:tracePt t="10225" x="1651000" y="3435350"/>
          <p14:tracePt t="10239" x="1663700" y="3435350"/>
          <p14:tracePt t="10250" x="1689100" y="3441700"/>
          <p14:tracePt t="10265" x="1708150" y="3441700"/>
          <p14:tracePt t="10278" x="1714500" y="3441700"/>
          <p14:tracePt t="10299" x="1720850" y="3448050"/>
          <p14:tracePt t="11339" x="1720850" y="3454400"/>
          <p14:tracePt t="11353" x="1720850" y="3467100"/>
          <p14:tracePt t="11365" x="1727200" y="3473450"/>
          <p14:tracePt t="11482" x="1733550" y="3473450"/>
          <p14:tracePt t="11511" x="1739900" y="3473450"/>
          <p14:tracePt t="11917" x="1746250" y="3479800"/>
          <p14:tracePt t="12312" x="1752600" y="3479800"/>
          <p14:tracePt t="12319" x="1784350" y="3479800"/>
          <p14:tracePt t="12320" x="1803400" y="3479800"/>
          <p14:tracePt t="12333" x="1828800" y="3486150"/>
          <p14:tracePt t="12347" x="1879600" y="3498850"/>
          <p14:tracePt t="12368" x="1924050" y="3517900"/>
          <p14:tracePt t="12382" x="1993900" y="3517900"/>
          <p14:tracePt t="12403" x="2063750" y="3517900"/>
          <p14:tracePt t="12417" x="2139950" y="3517900"/>
          <p14:tracePt t="12431" x="2222500" y="3517900"/>
          <p14:tracePt t="12451" x="2317750" y="3517900"/>
          <p14:tracePt t="12465" x="2419350" y="3511550"/>
          <p14:tracePt t="12486" x="2552700" y="3479800"/>
          <p14:tracePt t="12500" x="2686050" y="3448050"/>
          <p14:tracePt t="12514" x="2825750" y="3416300"/>
          <p14:tracePt t="12535" x="2959100" y="3384550"/>
          <p14:tracePt t="12548" x="3098800" y="3314700"/>
          <p14:tracePt t="12569" x="3162300" y="3251200"/>
          <p14:tracePt t="12583" x="3181350" y="3219450"/>
          <p14:tracePt t="12597" x="3206750" y="3149600"/>
          <p14:tracePt t="12618" x="3213100" y="3035300"/>
          <p14:tracePt t="12632" x="3194050" y="2990850"/>
          <p14:tracePt t="12653" x="3086100" y="2851150"/>
          <p14:tracePt t="12667" x="2965450" y="2774950"/>
          <p14:tracePt t="12680" x="2800350" y="2717800"/>
          <p14:tracePt t="12701" x="2546350" y="2692400"/>
          <p14:tracePt t="12715" x="2286000" y="2692400"/>
          <p14:tracePt t="12736" x="2139950" y="2711450"/>
          <p14:tracePt t="12750" x="2095500" y="2743200"/>
          <p14:tracePt t="12764" x="2076450" y="2794000"/>
          <p14:tracePt t="12785" x="2076450" y="2876550"/>
          <p14:tracePt t="12799" x="2089150" y="2921000"/>
          <p14:tracePt t="12819" x="2190750" y="3073400"/>
          <p14:tracePt t="12833" x="2292350" y="3187700"/>
          <p14:tracePt t="12847" x="2374900" y="3263900"/>
          <p14:tracePt t="12868" x="2470150" y="3327400"/>
          <p14:tracePt t="12882" x="2565400" y="3352800"/>
          <p14:tracePt t="12903" x="2660650" y="3359150"/>
          <p14:tracePt t="12917" x="2667000" y="3359150"/>
          <p14:tracePt t="12931" x="2667000" y="3340100"/>
          <p14:tracePt t="12953" x="2647950" y="3321050"/>
          <p14:tracePt t="12965" x="2628900" y="3321050"/>
          <p14:tracePt t="12986" x="2444750" y="3282950"/>
          <p14:tracePt t="13000" x="2349500" y="3276600"/>
          <p14:tracePt t="13014" x="2146300" y="3276600"/>
          <p14:tracePt t="13034" x="1943100" y="3282950"/>
          <p14:tracePt t="13049" x="1885950" y="3295650"/>
          <p14:tracePt t="13069" x="1841500" y="3327400"/>
          <p14:tracePt t="13083" x="1841500" y="3371850"/>
          <p14:tracePt t="13097" x="1841500" y="3416300"/>
          <p14:tracePt t="13118" x="1860550" y="3473450"/>
          <p14:tracePt t="13132" x="1898650" y="3549650"/>
          <p14:tracePt t="13153" x="1943100" y="3625850"/>
          <p14:tracePt t="13167" x="1968500" y="3670300"/>
          <p14:tracePt t="13181" x="1974850" y="3683000"/>
          <p14:tracePt t="13202" x="2032000" y="3714750"/>
          <p14:tracePt t="13215" x="2044700" y="3721100"/>
          <p14:tracePt t="13236" x="2057400" y="3727450"/>
          <p14:tracePt t="13257" x="2063750" y="3727450"/>
          <p14:tracePt t="13452" x="2057400" y="3727450"/>
          <p14:tracePt t="13473" x="2057400" y="3721100"/>
          <p14:tracePt t="13497" x="2051050" y="3714750"/>
          <p14:tracePt t="13529" x="2044700" y="3708400"/>
          <p14:tracePt t="13553" x="2038350" y="3702050"/>
          <p14:tracePt t="13559" x="2032000" y="3702050"/>
          <p14:tracePt t="13569" x="2025650" y="3702050"/>
          <p14:tracePt t="13583" x="2012950" y="3702050"/>
          <p14:tracePt t="13593" x="1993900" y="3689350"/>
          <p14:tracePt t="13604" x="1955800" y="3689350"/>
          <p14:tracePt t="13618" x="1924050" y="3676650"/>
          <p14:tracePt t="13632" x="1873250" y="3670300"/>
          <p14:tracePt t="13653" x="1822450" y="3670300"/>
          <p14:tracePt t="13667" x="1708150" y="3670300"/>
          <p14:tracePt t="13687" x="1581150" y="3670300"/>
          <p14:tracePt t="13701" x="1485900" y="3670300"/>
          <p14:tracePt t="13715" x="1416050" y="3670300"/>
          <p14:tracePt t="13736" x="1377950" y="3670300"/>
          <p14:tracePt t="13750" x="1333500" y="3670300"/>
          <p14:tracePt t="13771" x="1257300" y="3657600"/>
          <p14:tracePt t="13785" x="1193800" y="3638550"/>
          <p14:tracePt t="13798" x="1168400" y="3632200"/>
          <p14:tracePt t="13820" x="1155700" y="3632200"/>
          <p14:tracePt t="13855" x="1155700" y="3625850"/>
          <p14:tracePt t="13863" x="1155700" y="3619500"/>
          <p14:tracePt t="13869" x="1155700" y="3606800"/>
          <p14:tracePt t="13882" x="1162050" y="3594100"/>
          <p14:tracePt t="13903" x="1200150" y="3543300"/>
          <p14:tracePt t="13917" x="1257300" y="3467100"/>
          <p14:tracePt t="13937" x="1397000" y="3295650"/>
          <p14:tracePt t="13951" x="1441450" y="3225800"/>
          <p14:tracePt t="13965" x="1536700" y="3079750"/>
          <p14:tracePt t="13986" x="1600200" y="2914650"/>
          <p14:tracePt t="14000" x="1600200" y="2844800"/>
          <p14:tracePt t="14021" x="1600200" y="2819400"/>
          <p14:tracePt t="14037" x="1593850" y="2819400"/>
          <p14:tracePt t="14055" x="1587500" y="2832100"/>
          <p14:tracePt t="14069" x="1587500" y="2870200"/>
          <p14:tracePt t="14083" x="1587500" y="2927350"/>
          <p14:tracePt t="14104" x="1587500" y="3143250"/>
          <p14:tracePt t="14118" x="1600200" y="3232150"/>
          <p14:tracePt t="14132" x="1644650" y="3460750"/>
          <p14:tracePt t="14153" x="1682750" y="3600450"/>
          <p14:tracePt t="14167" x="1689100" y="3651250"/>
          <p14:tracePt t="14187" x="1714500" y="3702050"/>
          <p14:tracePt t="14201" x="1727200" y="3714750"/>
          <p14:tracePt t="14231" x="1727200" y="3708400"/>
          <p14:tracePt t="14241" x="1739900" y="3708400"/>
          <p14:tracePt t="14250" x="1739900" y="3695700"/>
          <p14:tracePt t="14271" x="1733550" y="3670300"/>
          <p14:tracePt t="14285" x="1720850" y="3651250"/>
          <p14:tracePt t="14298" x="1682750" y="3638550"/>
          <p14:tracePt t="14319" x="1562100" y="3632200"/>
          <p14:tracePt t="14333" x="1498600" y="3632200"/>
          <p14:tracePt t="14354" x="1447800" y="3632200"/>
          <p14:tracePt t="14369" x="1460500" y="3619500"/>
          <p14:tracePt t="14382" x="1485900" y="3613150"/>
          <p14:tracePt t="14403" x="1574800" y="3556000"/>
          <p14:tracePt t="14417" x="1670050" y="3530600"/>
          <p14:tracePt t="14437" x="1816100" y="3498850"/>
          <p14:tracePt t="14451" x="1955800" y="3454400"/>
          <p14:tracePt t="14465" x="2063750" y="3429000"/>
          <p14:tracePt t="14486" x="2120900" y="3422650"/>
          <p14:tracePt t="14529" x="2120900" y="3409950"/>
          <p14:tracePt t="14537" x="2101850" y="3397250"/>
          <p14:tracePt t="14543" x="2082800" y="3384550"/>
          <p14:tracePt t="14551" x="2070100" y="3365500"/>
          <p14:tracePt t="14569" x="2019300" y="3321050"/>
          <p14:tracePt t="14583" x="1987550" y="3295650"/>
          <p14:tracePt t="14604" x="1930400" y="3257550"/>
          <p14:tracePt t="14618" x="1847850" y="3200400"/>
          <p14:tracePt t="14632" x="1797050" y="3175000"/>
          <p14:tracePt t="14653" x="1701800" y="3098800"/>
          <p14:tracePt t="14667" x="1670050" y="3086100"/>
          <p14:tracePt t="14687" x="1657350" y="3086100"/>
          <p14:tracePt t="14701" x="1644650" y="3086100"/>
          <p14:tracePt t="14729" x="1644650" y="3105150"/>
          <p14:tracePt t="14736" x="1644650" y="3136900"/>
          <p14:tracePt t="14749" x="1651000" y="3168650"/>
          <p14:tracePt t="14771" x="1657350" y="3276600"/>
          <p14:tracePt t="14784" x="1657350" y="3314700"/>
          <p14:tracePt t="14798" x="1657350" y="3346450"/>
          <p14:tracePt t="14820" x="1682750" y="3467100"/>
          <p14:tracePt t="14833" x="1701800" y="3505200"/>
          <p14:tracePt t="14854" x="1727200" y="3543300"/>
          <p14:tracePt t="14913" x="1720850" y="3543300"/>
          <p14:tracePt t="14921" x="1701800" y="3536950"/>
          <p14:tracePt t="14937" x="1682750" y="3517900"/>
          <p14:tracePt t="14944" x="1657350" y="3505200"/>
          <p14:tracePt t="14951" x="1651000" y="3492500"/>
          <p14:tracePt t="14965" x="1644650" y="3492500"/>
          <p14:tracePt t="14986" x="1593850" y="3441700"/>
          <p14:tracePt t="15000" x="1581150" y="3422650"/>
          <p14:tracePt t="15021" x="1568450" y="3403600"/>
          <p14:tracePt t="15079" x="1574800" y="3403600"/>
          <p14:tracePt t="15089" x="1587500" y="3390900"/>
          <p14:tracePt t="15095" x="1619250" y="3384550"/>
          <p14:tracePt t="15105" x="1657350" y="3378200"/>
          <p14:tracePt t="15118" x="1689100" y="3371850"/>
          <p14:tracePt t="15139" x="1784350" y="3359150"/>
          <p14:tracePt t="15153" x="1822450" y="3359150"/>
          <p14:tracePt t="15166" x="1835150" y="3359150"/>
          <p14:tracePt t="15257" x="1828800" y="3359150"/>
          <p14:tracePt t="15335" x="1822450" y="3359150"/>
          <p14:tracePt t="15359" x="1816100" y="3359150"/>
          <p14:tracePt t="15478" x="1809750" y="3359150"/>
          <p14:tracePt t="15491" x="1803400" y="3359150"/>
          <p14:tracePt t="15499" x="1803400" y="3365500"/>
          <p14:tracePt t="15507" x="1803400" y="3371850"/>
          <p14:tracePt t="15521" x="1797050" y="3378200"/>
          <p14:tracePt t="15535" x="1790700" y="3384550"/>
          <p14:tracePt t="15674" x="1778000" y="3384550"/>
          <p14:tracePt t="15687" x="1765300" y="3378200"/>
          <p14:tracePt t="15701" x="1752600" y="3378200"/>
          <p14:tracePt t="15708" x="1733550" y="3365500"/>
          <p14:tracePt t="15722" x="1708150" y="3365500"/>
          <p14:tracePt t="15736" x="1682750" y="3365500"/>
          <p14:tracePt t="15750" x="1657350" y="3365500"/>
          <p14:tracePt t="15771" x="1581150" y="3365500"/>
          <p14:tracePt t="15785" x="1511300" y="3378200"/>
          <p14:tracePt t="15806" x="1466850" y="3390900"/>
          <p14:tracePt t="15819" x="1276350" y="3429000"/>
          <p14:tracePt t="15833" x="1200150" y="3454400"/>
          <p14:tracePt t="15854" x="1060450" y="3486150"/>
          <p14:tracePt t="15868" x="952500" y="3505200"/>
          <p14:tracePt t="15889" x="889000" y="3530600"/>
          <p14:tracePt t="15903" x="876300" y="3530600"/>
          <p14:tracePt t="15951" x="889000" y="3530600"/>
          <p14:tracePt t="15959" x="927100" y="3530600"/>
          <p14:tracePt t="15961" x="1009650" y="3530600"/>
          <p14:tracePt t="15976" x="1111250" y="3530600"/>
          <p14:tracePt t="15986" x="1282700" y="3530600"/>
          <p14:tracePt t="16000" x="1473200" y="3530600"/>
          <p14:tracePt t="16021" x="1936750" y="3486150"/>
          <p14:tracePt t="16035" x="2114550" y="3460750"/>
          <p14:tracePt t="16063" x="2127250" y="3460750"/>
          <p14:tracePt t="16081" x="2095500" y="3460750"/>
          <p14:tracePt t="16087" x="2038350" y="3460750"/>
          <p14:tracePt t="16104" x="1892300" y="3460750"/>
          <p14:tracePt t="16118" x="1809750" y="3460750"/>
          <p14:tracePt t="16139" x="1530350" y="3460750"/>
          <p14:tracePt t="16153" x="1479550" y="3460750"/>
          <p14:tracePt t="16201" x="1498600" y="3460750"/>
          <p14:tracePt t="16207" x="1524000" y="3460750"/>
          <p14:tracePt t="16217" x="1555750" y="3454400"/>
          <p14:tracePt t="16225" x="1581150" y="3448050"/>
          <p14:tracePt t="16236" x="1593850" y="3441700"/>
          <p14:tracePt t="16250" x="1606550" y="3441700"/>
          <p14:tracePt t="16297" x="1593850" y="3441700"/>
          <p14:tracePt t="16303" x="1587500" y="3441700"/>
          <p14:tracePt t="16313" x="1562100" y="3441700"/>
          <p14:tracePt t="16321" x="1530350" y="3441700"/>
          <p14:tracePt t="16333" x="1517650" y="3441700"/>
          <p14:tracePt t="16354" x="1416050" y="3441700"/>
          <p14:tracePt t="16368" x="1390650" y="3441700"/>
          <p14:tracePt t="16389" x="1339850" y="3441700"/>
          <p14:tracePt t="16455" x="1346200" y="3441700"/>
          <p14:tracePt t="16463" x="1358900" y="3441700"/>
          <p14:tracePt t="16465" x="1371600" y="3441700"/>
          <p14:tracePt t="16481" x="1397000" y="3441700"/>
          <p14:tracePt t="16489" x="1422400" y="3441700"/>
          <p14:tracePt t="16507" x="1473200" y="3441700"/>
          <p14:tracePt t="16521" x="1485900" y="3441700"/>
          <p14:tracePt t="16577" x="1479550" y="3441700"/>
          <p14:tracePt t="16585" x="1466850" y="3441700"/>
          <p14:tracePt t="16625" x="1485900" y="3441700"/>
          <p14:tracePt t="16633" x="1498600" y="3441700"/>
          <p14:tracePt t="16639" x="1524000" y="3441700"/>
          <p14:tracePt t="16649" x="1562100" y="3441700"/>
          <p14:tracePt t="16657" x="1625600" y="3441700"/>
          <p14:tracePt t="16674" x="1727200" y="3416300"/>
          <p14:tracePt t="16687" x="1803400" y="3397250"/>
          <p14:tracePt t="16701" x="1835150" y="3390900"/>
          <p14:tracePt t="16722" x="1847850" y="3384550"/>
          <p14:tracePt t="16783" x="1835150" y="3384550"/>
          <p14:tracePt t="16849" x="1835150" y="3390900"/>
          <p14:tracePt t="16889" x="1822450" y="3390900"/>
          <p14:tracePt t="16921" x="1822450" y="3397250"/>
          <p14:tracePt t="17414" x="1816100" y="3397250"/>
          <p14:tracePt t="17433" x="1809750" y="3397250"/>
          <p14:tracePt t="17439" x="1784350" y="3403600"/>
          <p14:tracePt t="17445" x="1752600" y="3403600"/>
          <p14:tracePt t="17451" x="1739900" y="3403600"/>
          <p14:tracePt t="17472" x="1638300" y="3403600"/>
          <p14:tracePt t="17486" x="1511300" y="3403600"/>
          <p14:tracePt t="17507" x="1301750" y="3403600"/>
          <p14:tracePt t="17521" x="1174750" y="3403600"/>
          <p14:tracePt t="17542" x="1073150" y="3403600"/>
          <p14:tracePt t="17556" x="990600" y="3403600"/>
          <p14:tracePt t="17569" x="920750" y="3403600"/>
          <p14:tracePt t="17590" x="914400" y="3403600"/>
          <p14:tracePt t="17604" x="927100" y="3403600"/>
          <p14:tracePt t="17618" x="946150" y="3403600"/>
          <p14:tracePt t="17639" x="990600" y="3403600"/>
          <p14:tracePt t="17653" x="1066800" y="3403600"/>
          <p14:tracePt t="17673" x="1187450" y="3397250"/>
          <p14:tracePt t="17687" x="1219200" y="3390900"/>
          <p14:tracePt t="17708" x="1231900" y="3378200"/>
          <p14:tracePt t="17737" x="1212850" y="3378200"/>
          <p14:tracePt t="17745" x="1200150" y="3378200"/>
          <p14:tracePt t="17761" x="1181100" y="3384550"/>
          <p14:tracePt t="17770" x="1149350" y="3384550"/>
          <p14:tracePt t="17834" x="1155700" y="3384550"/>
          <p14:tracePt t="17841" x="1168400" y="3384550"/>
          <p14:tracePt t="17857" x="1181100" y="3384550"/>
          <p14:tracePt t="17863" x="1200150" y="3384550"/>
          <p14:tracePt t="17869" x="1219200" y="3384550"/>
          <p14:tracePt t="17889" x="1244600" y="3384550"/>
          <p14:tracePt t="17903" x="1250950" y="3384550"/>
          <p14:tracePt t="17962" x="1257300" y="3384550"/>
          <p14:tracePt t="17975" x="1263650" y="3384550"/>
          <p14:tracePt t="17983" x="1276350" y="3384550"/>
          <p14:tracePt t="17989" x="1289050" y="3384550"/>
          <p14:tracePt t="17999" x="1320800" y="3390900"/>
          <p14:tracePt t="18007" x="1339850" y="3403600"/>
          <p14:tracePt t="18020" x="1352550" y="3403600"/>
          <p14:tracePt t="18042" x="1377950" y="3416300"/>
          <p14:tracePt t="18055" x="1390650" y="3422650"/>
          <p14:tracePt t="18300" x="1403350" y="3422650"/>
          <p14:tracePt t="18313" x="1409700" y="3422650"/>
          <p14:tracePt t="18319" x="1428750" y="3422650"/>
          <p14:tracePt t="18326" x="1435100" y="3422650"/>
          <p14:tracePt t="18340" x="1466850" y="3422650"/>
          <p14:tracePt t="18341" x="1479550" y="3422650"/>
          <p14:tracePt t="18354" x="1511300" y="3422650"/>
          <p14:tracePt t="18375" x="1549400" y="3422650"/>
          <p14:tracePt t="18389" x="1562100" y="3422650"/>
          <p14:tracePt t="18402" x="1581150" y="3422650"/>
          <p14:tracePt t="18423" x="1606550" y="3422650"/>
          <p14:tracePt t="18437" x="1619250" y="3422650"/>
          <p14:tracePt t="18458" x="1625600" y="3416300"/>
          <p14:tracePt t="18472" x="1631950" y="3416300"/>
          <p14:tracePt t="18495" x="1631950" y="3409950"/>
          <p14:tracePt t="18507" x="1631950" y="3397250"/>
          <p14:tracePt t="18521" x="1587500" y="3340100"/>
          <p14:tracePt t="18541" x="1447800" y="3238500"/>
          <p14:tracePt t="18555" x="1371600" y="3206750"/>
          <p14:tracePt t="18569" x="1136650" y="3124200"/>
          <p14:tracePt t="18590" x="806450" y="3035300"/>
          <p14:tracePt t="18604" x="361950" y="299720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HTML Escaping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6B3C5-E521-AB1E-07BC-2A4CAC785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5330"/>
            <a:ext cx="9144000" cy="8073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FF73FF-79E2-0B17-2FA9-8E02F1031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227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0"/>
    </mc:Choice>
    <mc:Fallback>
      <p:transition spd="slow" advTm="9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88" x="133350" y="3028950"/>
          <p14:tracePt t="1598" x="196850" y="3028950"/>
          <p14:tracePt t="1605" x="254000" y="3028950"/>
          <p14:tracePt t="1617" x="304800" y="3028950"/>
          <p14:tracePt t="1638" x="431800" y="3022600"/>
          <p14:tracePt t="1653" x="463550" y="3022600"/>
          <p14:tracePt t="1673" x="508000" y="3016250"/>
          <p14:tracePt t="1687" x="520700" y="3016250"/>
          <p14:tracePt t="1701" x="527050" y="3016250"/>
          <p14:tracePt t="1722" x="552450" y="3016250"/>
          <p14:tracePt t="1736" x="577850" y="3016250"/>
          <p14:tracePt t="1757" x="603250" y="3028950"/>
          <p14:tracePt t="1770" x="628650" y="3054350"/>
          <p14:tracePt t="1784" x="666750" y="3105150"/>
          <p14:tracePt t="1805" x="723900" y="3181350"/>
          <p14:tracePt t="1819" x="742950" y="3194050"/>
          <p14:tracePt t="1840" x="749300" y="3238500"/>
          <p14:tracePt t="1854" x="749300" y="3263900"/>
          <p14:tracePt t="1868" x="749300" y="3282950"/>
          <p14:tracePt t="1888" x="749300" y="3346450"/>
          <p14:tracePt t="1902" x="762000" y="3390900"/>
          <p14:tracePt t="1923" x="819150" y="3530600"/>
          <p14:tracePt t="1937" x="850900" y="3587750"/>
          <p14:tracePt t="1951" x="920750" y="3702050"/>
          <p14:tracePt t="1972" x="1022350" y="3860800"/>
          <p14:tracePt t="1986" x="1066800" y="3905250"/>
          <p14:tracePt t="2006" x="1333500" y="4127500"/>
          <p14:tracePt t="2020" x="1473200" y="4216400"/>
          <p14:tracePt t="2034" x="1873250" y="4406900"/>
          <p14:tracePt t="2055" x="2527300" y="4591050"/>
          <p14:tracePt t="2069" x="3016250" y="4711700"/>
          <p14:tracePt t="2090" x="3517900" y="4762500"/>
          <p14:tracePt t="2103" x="4102100" y="4775200"/>
          <p14:tracePt t="2118" x="4775200" y="4775200"/>
          <p14:tracePt t="2139" x="5327650" y="4775200"/>
          <p14:tracePt t="2152" x="5695950" y="4749800"/>
          <p14:tracePt t="2173" x="6007100" y="4705350"/>
          <p14:tracePt t="2187" x="6076950" y="4699000"/>
          <p14:tracePt t="2201" x="6216650" y="4679950"/>
          <p14:tracePt t="2222" x="6375400" y="4641850"/>
          <p14:tracePt t="2236" x="6438900" y="4622800"/>
          <p14:tracePt t="2256" x="6521450" y="4578350"/>
          <p14:tracePt t="2270" x="6534150" y="4572000"/>
          <p14:tracePt t="2284" x="6578600" y="4552950"/>
          <p14:tracePt t="2305" x="6654800" y="4527550"/>
          <p14:tracePt t="2319" x="6737350" y="4470400"/>
          <p14:tracePt t="2340" x="6775450" y="4413250"/>
          <p14:tracePt t="2354" x="6775450" y="4375150"/>
          <p14:tracePt t="2367" x="6756400" y="4368800"/>
          <p14:tracePt t="2731" x="6743700" y="4356100"/>
          <p14:tracePt t="2738" x="6711950" y="4349750"/>
          <p14:tracePt t="2754" x="6705600" y="4337050"/>
          <p14:tracePt t="2760" x="6699250" y="4311650"/>
          <p14:tracePt t="2770" x="6699250" y="4292600"/>
          <p14:tracePt t="2784" x="6661150" y="4241800"/>
          <p14:tracePt t="2805" x="6629400" y="4197350"/>
          <p14:tracePt t="2819" x="6591300" y="4140200"/>
          <p14:tracePt t="2840" x="6496050" y="4038600"/>
          <p14:tracePt t="2854" x="6457950" y="4006850"/>
          <p14:tracePt t="2874" x="6381750" y="3956050"/>
          <p14:tracePt t="2888" x="6337300" y="3917950"/>
          <p14:tracePt t="2902" x="6299200" y="3879850"/>
          <p14:tracePt t="2923" x="6273800" y="3848100"/>
          <p14:tracePt t="2937" x="6248400" y="3835400"/>
          <p14:tracePt t="2958" x="6235700" y="3822700"/>
          <p14:tracePt t="2973" x="6235700" y="3810000"/>
          <p14:tracePt t="2998" x="6235700" y="3803650"/>
          <p14:tracePt t="3006" x="6242050" y="3797300"/>
          <p14:tracePt t="3038" x="6242050" y="3790950"/>
          <p14:tracePt t="3048" x="6248400" y="3790950"/>
          <p14:tracePt t="3062" x="6248400" y="3784600"/>
          <p14:tracePt t="3076" x="6248400" y="3778250"/>
          <p14:tracePt t="3090" x="6248400" y="3771900"/>
          <p14:tracePt t="3103" x="6242050" y="3752850"/>
          <p14:tracePt t="3124" x="6172200" y="3746500"/>
          <p14:tracePt t="3138" x="6159500" y="3746500"/>
          <p14:tracePt t="3152" x="6096000" y="3746500"/>
          <p14:tracePt t="3173" x="6013450" y="3746500"/>
          <p14:tracePt t="3187" x="6000750" y="3746500"/>
          <p14:tracePt t="3208" x="5962650" y="3740150"/>
          <p14:tracePt t="3222" x="5949950" y="3740150"/>
          <p14:tracePt t="3237" x="5943600" y="3733800"/>
          <p14:tracePt t="3262" x="5943600" y="3727450"/>
          <p14:tracePt t="3270" x="5949950" y="3727450"/>
          <p14:tracePt t="3291" x="5962650" y="3714750"/>
          <p14:tracePt t="3305" x="5969000" y="3714750"/>
          <p14:tracePt t="3319" x="5994400" y="3714750"/>
          <p14:tracePt t="3340" x="6032500" y="3733800"/>
          <p14:tracePt t="3358" x="6045200" y="3746500"/>
          <p14:tracePt t="3375" x="6045200" y="3771900"/>
          <p14:tracePt t="3388" x="6032500" y="3797300"/>
          <p14:tracePt t="3402" x="6032500" y="3810000"/>
          <p14:tracePt t="3423" x="5988050" y="3854450"/>
          <p14:tracePt t="3437" x="5962650" y="3886200"/>
          <p14:tracePt t="3458" x="5943600" y="3911600"/>
          <p14:tracePt t="3472" x="5943600" y="3930650"/>
          <p14:tracePt t="3486" x="5943600" y="3956050"/>
          <p14:tracePt t="3507" x="5949950" y="3981450"/>
          <p14:tracePt t="3520" x="5962650" y="4000500"/>
          <p14:tracePt t="3542" x="6000750" y="4032250"/>
          <p14:tracePt t="3555" x="6007100" y="4044950"/>
          <p14:tracePt t="3569" x="6051550" y="4051300"/>
          <p14:tracePt t="3590" x="6102350" y="4064000"/>
          <p14:tracePt t="3604" x="6146800" y="4064000"/>
          <p14:tracePt t="3624" x="6191250" y="4076700"/>
          <p14:tracePt t="3638" x="6203950" y="4076700"/>
          <p14:tracePt t="3790" x="6216650" y="4076700"/>
          <p14:tracePt t="3814" x="6223000" y="4076700"/>
          <p14:tracePt t="3819" x="6235700" y="4076700"/>
          <p14:tracePt t="3844" x="6235700" y="4070350"/>
          <p14:tracePt t="3854" x="6248400" y="4070350"/>
          <p14:tracePt t="4126" x="6261100" y="4076700"/>
          <p14:tracePt t="4133" x="6267450" y="4083050"/>
          <p14:tracePt t="4139" x="6280150" y="4089400"/>
          <p14:tracePt t="4150" x="6286500" y="4089400"/>
          <p14:tracePt t="4156" x="6292850" y="4089400"/>
          <p14:tracePt t="4173" x="6305550" y="4089400"/>
          <p14:tracePt t="4246" x="6311900" y="4089400"/>
          <p14:tracePt t="4270" x="6318250" y="4089400"/>
          <p14:tracePt t="4318" x="6324600" y="4083050"/>
          <p14:tracePt t="4478" x="6337300" y="4083050"/>
          <p14:tracePt t="4502" x="6343650" y="4083050"/>
          <p14:tracePt t="4510" x="6343650" y="4064000"/>
          <p14:tracePt t="4515" x="6356350" y="4064000"/>
          <p14:tracePt t="4526" x="6356350" y="4057650"/>
          <p14:tracePt t="4541" x="6375400" y="4044950"/>
          <p14:tracePt t="4555" x="6388100" y="4044950"/>
          <p14:tracePt t="4576" x="6400800" y="4032250"/>
          <p14:tracePt t="4598" x="6400800" y="4019550"/>
          <p14:tracePt t="4605" x="6413500" y="4019550"/>
          <p14:tracePt t="4624" x="6419850" y="4006850"/>
          <p14:tracePt t="4638" x="6426200" y="4006850"/>
          <p14:tracePt t="4659" x="6438900" y="3994150"/>
          <p14:tracePt t="4673" x="6445250" y="3994150"/>
          <p14:tracePt t="4687" x="6445250" y="3987800"/>
          <p14:tracePt t="4740" x="6445250" y="3975100"/>
          <p14:tracePt t="4749" x="6451600" y="3975100"/>
          <p14:tracePt t="4768" x="6451600" y="3962400"/>
          <p14:tracePt t="4775" x="6451600" y="3956050"/>
          <p14:tracePt t="4782" x="6451600" y="3949700"/>
          <p14:tracePt t="4797" x="6451600" y="3943350"/>
          <p14:tracePt t="4814" x="6457950" y="3937000"/>
          <p14:tracePt t="4826" x="6457950" y="3930650"/>
          <p14:tracePt t="4845" x="6457950" y="3924300"/>
          <p14:tracePt t="4870" x="6457950" y="3917950"/>
          <p14:tracePt t="4875" x="6457950" y="3911600"/>
          <p14:tracePt t="4888" x="6470650" y="3905250"/>
          <p14:tracePt t="4909" x="6470650" y="3892550"/>
          <p14:tracePt t="4923" x="6477000" y="3867150"/>
          <p14:tracePt t="4958" x="6489700" y="3854450"/>
          <p14:tracePt t="4972" x="6502400" y="3841750"/>
          <p14:tracePt t="4993" x="6527800" y="3829050"/>
          <p14:tracePt t="5006" x="6572250" y="3829050"/>
          <p14:tracePt t="5020" x="6597650" y="3816350"/>
          <p14:tracePt t="5041" x="6610350" y="3803650"/>
          <p14:tracePt t="5055" x="6629400" y="3797300"/>
          <p14:tracePt t="5076" x="6635750" y="3790950"/>
          <p14:tracePt t="5090" x="6635750" y="3784600"/>
          <p14:tracePt t="5103" x="6648450" y="3778250"/>
          <p14:tracePt t="5124" x="6654800" y="3778250"/>
          <p14:tracePt t="5138" x="6661150" y="3771900"/>
          <p14:tracePt t="5159" x="6667500" y="3771900"/>
          <p14:tracePt t="5212" x="6667500" y="3759200"/>
          <p14:tracePt t="5230" x="6661150" y="3759200"/>
          <p14:tracePt t="5236" x="6648450" y="3746500"/>
          <p14:tracePt t="5246" x="6642100" y="3746500"/>
          <p14:tracePt t="5254" x="6629400" y="3746500"/>
          <p14:tracePt t="5260" x="6623050" y="3733800"/>
          <p14:tracePt t="5270" x="6610350" y="3733800"/>
          <p14:tracePt t="5291" x="6604000" y="3733800"/>
          <p14:tracePt t="5380" x="6604000" y="3727450"/>
          <p14:tracePt t="5389" x="6616700" y="3727450"/>
          <p14:tracePt t="5397" x="6629400" y="3714750"/>
          <p14:tracePt t="5404" x="6648450" y="3714750"/>
          <p14:tracePt t="5414" x="6661150" y="3708400"/>
          <p14:tracePt t="5423" x="6692900" y="3702050"/>
          <p14:tracePt t="5437" x="6705600" y="3702050"/>
          <p14:tracePt t="5458" x="6775450" y="3683000"/>
          <p14:tracePt t="5472" x="6807200" y="3683000"/>
          <p14:tracePt t="5492" x="6832600" y="3683000"/>
          <p14:tracePt t="5506" x="6870700" y="3683000"/>
          <p14:tracePt t="5521" x="6934200" y="3683000"/>
          <p14:tracePt t="5541" x="6972300" y="3683000"/>
          <p14:tracePt t="5555" x="6997700" y="3670300"/>
          <p14:tracePt t="5576" x="7004050" y="3670300"/>
          <p14:tracePt t="5628" x="6997700" y="3670300"/>
          <p14:tracePt t="5638" x="6985000" y="3670300"/>
          <p14:tracePt t="5644" x="6972300" y="3670300"/>
          <p14:tracePt t="5654" x="6959600" y="3663950"/>
          <p14:tracePt t="5661" x="6946900" y="3663950"/>
          <p14:tracePt t="5673" x="6921500" y="3663950"/>
          <p14:tracePt t="5694" x="6877050" y="3663950"/>
          <p14:tracePt t="5708" x="6858000" y="3663950"/>
          <p14:tracePt t="5722" x="6826250" y="3663950"/>
          <p14:tracePt t="5742" x="6794500" y="3663950"/>
          <p14:tracePt t="5782" x="6794500" y="3670300"/>
          <p14:tracePt t="5830" x="6800850" y="3670300"/>
          <p14:tracePt t="5854" x="6807200" y="3670300"/>
          <p14:tracePt t="5859" x="6819900" y="3670300"/>
          <p14:tracePt t="5870" x="6826250" y="3670300"/>
          <p14:tracePt t="5878" x="6832600" y="3670300"/>
          <p14:tracePt t="5889" x="6838950" y="3670300"/>
          <p14:tracePt t="5918" x="6838950" y="3676650"/>
          <p14:tracePt t="5942" x="6832600" y="3676650"/>
          <p14:tracePt t="5950" x="6819900" y="3676650"/>
          <p14:tracePt t="5957" x="6807200" y="3676650"/>
          <p14:tracePt t="5971" x="6762750" y="3683000"/>
          <p14:tracePt t="5992" x="6711950" y="3683000"/>
          <p14:tracePt t="6006" x="6673850" y="3683000"/>
          <p14:tracePt t="6027" x="6629400" y="3683000"/>
          <p14:tracePt t="6041" x="6623050" y="3683000"/>
          <p14:tracePt t="6094" x="6642100" y="3683000"/>
          <p14:tracePt t="6110" x="6673850" y="3683000"/>
          <p14:tracePt t="6118" x="6705600" y="3683000"/>
          <p14:tracePt t="6124" x="6737350" y="3683000"/>
          <p14:tracePt t="6134" x="6756400" y="3683000"/>
          <p14:tracePt t="6142" x="6781800" y="3683000"/>
          <p14:tracePt t="6159" x="6826250" y="3683000"/>
          <p14:tracePt t="6173" x="6851650" y="3683000"/>
          <p14:tracePt t="6244" x="6845300" y="3683000"/>
          <p14:tracePt t="6254" x="6832600" y="3683000"/>
          <p14:tracePt t="6262" x="6819900" y="3683000"/>
          <p14:tracePt t="6268" x="6788150" y="3683000"/>
          <p14:tracePt t="6277" x="6756400" y="3689350"/>
          <p14:tracePt t="6291" x="6686550" y="3695700"/>
          <p14:tracePt t="6305" x="6667500" y="3708400"/>
          <p14:tracePt t="6326" x="6623050" y="3708400"/>
          <p14:tracePt t="6364" x="6629400" y="3708400"/>
          <p14:tracePt t="6374" x="6642100" y="3708400"/>
          <p14:tracePt t="6382" x="6654800" y="3708400"/>
          <p14:tracePt t="6388" x="6673850" y="3708400"/>
          <p14:tracePt t="6409" x="6711950" y="3708400"/>
          <p14:tracePt t="6423" x="6731000" y="3708400"/>
          <p14:tracePt t="6444" x="6743700" y="3708400"/>
          <p14:tracePt t="6458" x="6750050" y="3708400"/>
          <p14:tracePt t="6646" x="6743700" y="3708400"/>
          <p14:tracePt t="6652" x="6731000" y="3708400"/>
          <p14:tracePt t="6666" x="6724650" y="3721100"/>
          <p14:tracePt t="6673" x="6705600" y="3721100"/>
          <p14:tracePt t="6680" x="6692900" y="3721100"/>
          <p14:tracePt t="6694" x="6680200" y="3721100"/>
          <p14:tracePt t="6708" x="6654800" y="3721100"/>
          <p14:tracePt t="6722" x="6604000" y="3714750"/>
          <p14:tracePt t="6742" x="6540500" y="3695700"/>
          <p14:tracePt t="6756" x="6521450" y="3689350"/>
          <p14:tracePt t="6777" x="6457950" y="3670300"/>
          <p14:tracePt t="6791" x="6432550" y="3644900"/>
          <p14:tracePt t="6805" x="6407150" y="3625850"/>
          <p14:tracePt t="6826" x="6362700" y="3594100"/>
          <p14:tracePt t="6840" x="6324600" y="3562350"/>
          <p14:tracePt t="6861" x="6311900" y="3543300"/>
          <p14:tracePt t="6874" x="6273800" y="3517900"/>
          <p14:tracePt t="6888" x="6242050" y="3492500"/>
          <p14:tracePt t="6909" x="6197600" y="3473450"/>
          <p14:tracePt t="6926" x="6184900" y="3460750"/>
          <p14:tracePt t="6944" x="6159500" y="3460750"/>
          <p14:tracePt t="6958" x="6146800" y="3460750"/>
          <p14:tracePt t="6982" x="6146800" y="3448050"/>
          <p14:tracePt t="6992" x="6134100" y="3441700"/>
          <p14:tracePt t="7006" x="6140450" y="3409950"/>
          <p14:tracePt t="7027" x="6146800" y="3365500"/>
          <p14:tracePt t="7041" x="6153150" y="3340100"/>
          <p14:tracePt t="7055" x="6165850" y="3327400"/>
          <p14:tracePt t="7076" x="6178550" y="3314700"/>
          <p14:tracePt t="7102" x="6184900" y="3314700"/>
          <p14:tracePt t="7118" x="6191250" y="3314700"/>
          <p14:tracePt t="7125" x="6191250" y="3321050"/>
          <p14:tracePt t="7138" x="6203950" y="3333750"/>
          <p14:tracePt t="7159" x="6235700" y="3378200"/>
          <p14:tracePt t="7173" x="6248400" y="3384550"/>
          <p14:tracePt t="7194" x="6280150" y="3422650"/>
          <p14:tracePt t="7208" x="6299200" y="3441700"/>
          <p14:tracePt t="7228" x="6330950" y="3486150"/>
          <p14:tracePt t="7242" x="6343650" y="3498850"/>
          <p14:tracePt t="7256" x="6356350" y="3524250"/>
          <p14:tracePt t="7277" x="6407150" y="3556000"/>
          <p14:tracePt t="7291" x="6413500" y="3556000"/>
          <p14:tracePt t="7312" x="6445250" y="3587750"/>
          <p14:tracePt t="7326" x="6464300" y="3600450"/>
          <p14:tracePt t="7340" x="6470650" y="3606800"/>
          <p14:tracePt t="7361" x="6496050" y="3625850"/>
          <p14:tracePt t="7374" x="6534150" y="3651250"/>
          <p14:tracePt t="7395" x="6623050" y="3683000"/>
          <p14:tracePt t="7409" x="6654800" y="3695700"/>
          <p14:tracePt t="7423" x="6686550" y="3702050"/>
          <p14:tracePt t="7444" x="6705600" y="3702050"/>
          <p14:tracePt t="7462" x="6711950" y="3702050"/>
          <p14:tracePt t="8190" x="6699250" y="3702050"/>
          <p14:tracePt t="8219" x="6699250" y="3708400"/>
          <p14:tracePt t="8238" x="6692900" y="3714750"/>
          <p14:tracePt t="8254" x="6686550" y="3721100"/>
          <p14:tracePt t="8262" x="6680200" y="3721100"/>
          <p14:tracePt t="8263" x="6661150" y="3727450"/>
          <p14:tracePt t="8277" x="6648450" y="3733800"/>
          <p14:tracePt t="8291" x="6648450" y="3740150"/>
          <p14:tracePt t="8312" x="6623050" y="3759200"/>
          <p14:tracePt t="8326" x="6597650" y="3778250"/>
          <p14:tracePt t="8347" x="6540500" y="3803650"/>
          <p14:tracePt t="8360" x="6432550" y="3829050"/>
          <p14:tracePt t="8374" x="6286500" y="3860800"/>
          <p14:tracePt t="8395" x="6140450" y="3892550"/>
          <p14:tracePt t="8409" x="5969000" y="3930650"/>
          <p14:tracePt t="8423" x="5753100" y="3981450"/>
          <p14:tracePt t="8444" x="5441950" y="4019550"/>
          <p14:tracePt t="8458" x="4870450" y="4025900"/>
          <p14:tracePt t="8478" x="4508500" y="4025900"/>
          <p14:tracePt t="8492" x="4337050" y="4025900"/>
          <p14:tracePt t="8513" x="3930650" y="4025900"/>
          <p14:tracePt t="8527" x="3651250" y="3987800"/>
          <p14:tracePt t="8541" x="3333750" y="3924300"/>
          <p14:tracePt t="8562" x="2997200" y="3860800"/>
          <p14:tracePt t="8576" x="2679700" y="3797300"/>
          <p14:tracePt t="8597" x="2362200" y="3644900"/>
          <p14:tracePt t="8611" x="2044700" y="3454400"/>
          <p14:tracePt t="8624" x="1733550" y="3308350"/>
          <p14:tracePt t="8645" x="1225550" y="3143250"/>
          <p14:tracePt t="8659" x="1054100" y="3092450"/>
          <p14:tracePt t="8680" x="400050" y="29146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75E83B-591A-1F8B-1C63-05A051BDDA4B}"/>
              </a:ext>
            </a:extLst>
          </p:cNvPr>
          <p:cNvCxnSpPr>
            <a:cxnSpLocks/>
          </p:cNvCxnSpPr>
          <p:nvPr/>
        </p:nvCxnSpPr>
        <p:spPr>
          <a:xfrm>
            <a:off x="2495550" y="3581400"/>
            <a:ext cx="46291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Lines of Defence</a:t>
            </a:r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314C2D26-5A72-92BC-6E0C-4F380367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1150" y="2862606"/>
            <a:ext cx="914400" cy="914400"/>
          </a:xfrm>
          <a:prstGeom prst="rect">
            <a:avLst/>
          </a:prstGeom>
        </p:spPr>
      </p:pic>
      <p:pic>
        <p:nvPicPr>
          <p:cNvPr id="8" name="Graphic 7" descr="Keyboard with solid fill">
            <a:extLst>
              <a:ext uri="{FF2B5EF4-FFF2-40B4-BE49-F238E27FC236}">
                <a16:creationId xmlns:a16="http://schemas.microsoft.com/office/drawing/2014/main" id="{B4FF0A76-EB4D-57E6-EC72-D2DB06BF5C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1150" y="3581400"/>
            <a:ext cx="914400" cy="914400"/>
          </a:xfrm>
          <a:prstGeom prst="rect">
            <a:avLst/>
          </a:prstGeom>
        </p:spPr>
      </p:pic>
      <p:pic>
        <p:nvPicPr>
          <p:cNvPr id="10" name="Graphic 9" descr="Ui Ux with solid fill">
            <a:extLst>
              <a:ext uri="{FF2B5EF4-FFF2-40B4-BE49-F238E27FC236}">
                <a16:creationId xmlns:a16="http://schemas.microsoft.com/office/drawing/2014/main" id="{50EF299D-257D-7341-117B-885647BD2A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4700" y="3124200"/>
            <a:ext cx="914400" cy="914400"/>
          </a:xfrm>
          <a:prstGeom prst="rect">
            <a:avLst/>
          </a:prstGeom>
        </p:spPr>
      </p:pic>
      <p:sp>
        <p:nvSpPr>
          <p:cNvPr id="11" name="Flowchart: Off-page Connector 10">
            <a:extLst>
              <a:ext uri="{FF2B5EF4-FFF2-40B4-BE49-F238E27FC236}">
                <a16:creationId xmlns:a16="http://schemas.microsoft.com/office/drawing/2014/main" id="{656A5406-CF33-5424-46DF-DC8274DB8FA5}"/>
              </a:ext>
            </a:extLst>
          </p:cNvPr>
          <p:cNvSpPr/>
          <p:nvPr/>
        </p:nvSpPr>
        <p:spPr>
          <a:xfrm>
            <a:off x="3009900" y="3200400"/>
            <a:ext cx="609600" cy="762000"/>
          </a:xfrm>
          <a:prstGeom prst="flowChartOffpageConnector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2" name="Flowchart: Off-page Connector 11">
            <a:extLst>
              <a:ext uri="{FF2B5EF4-FFF2-40B4-BE49-F238E27FC236}">
                <a16:creationId xmlns:a16="http://schemas.microsoft.com/office/drawing/2014/main" id="{D780822F-172E-E883-4B06-CD1316EAADEE}"/>
              </a:ext>
            </a:extLst>
          </p:cNvPr>
          <p:cNvSpPr/>
          <p:nvPr/>
        </p:nvSpPr>
        <p:spPr>
          <a:xfrm>
            <a:off x="3962400" y="3200400"/>
            <a:ext cx="609600" cy="762000"/>
          </a:xfrm>
          <a:prstGeom prst="flowChartOffpageConnector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3" name="Flowchart: Off-page Connector 12">
            <a:extLst>
              <a:ext uri="{FF2B5EF4-FFF2-40B4-BE49-F238E27FC236}">
                <a16:creationId xmlns:a16="http://schemas.microsoft.com/office/drawing/2014/main" id="{09BB9167-E5DF-1ABA-EA95-0EC9B33DDE78}"/>
              </a:ext>
            </a:extLst>
          </p:cNvPr>
          <p:cNvSpPr/>
          <p:nvPr/>
        </p:nvSpPr>
        <p:spPr>
          <a:xfrm>
            <a:off x="4914900" y="3200400"/>
            <a:ext cx="609600" cy="762000"/>
          </a:xfrm>
          <a:prstGeom prst="flowChartOffpageConnector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4" name="Flowchart: Off-page Connector 13">
            <a:extLst>
              <a:ext uri="{FF2B5EF4-FFF2-40B4-BE49-F238E27FC236}">
                <a16:creationId xmlns:a16="http://schemas.microsoft.com/office/drawing/2014/main" id="{692995CA-99B8-F2F1-DC76-C443E23C3A04}"/>
              </a:ext>
            </a:extLst>
          </p:cNvPr>
          <p:cNvSpPr/>
          <p:nvPr/>
        </p:nvSpPr>
        <p:spPr>
          <a:xfrm>
            <a:off x="5867400" y="3200400"/>
            <a:ext cx="609600" cy="762000"/>
          </a:xfrm>
          <a:prstGeom prst="flowChartOffpageConnector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E3D01B57-9C99-7E2B-B8F0-3AAF8E68B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162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88"/>
    </mc:Choice>
    <mc:Fallback>
      <p:transition spd="slow" advTm="18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HTML Escaping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0BAEE-E054-2FAE-CE9D-1835EBBC1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353" y="1371600"/>
            <a:ext cx="5418648" cy="5458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75464-0F41-13A6-F7FD-7E989674F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33"/>
          <a:stretch/>
        </p:blipFill>
        <p:spPr>
          <a:xfrm>
            <a:off x="76200" y="1676400"/>
            <a:ext cx="3483020" cy="14759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4BF6EB-830F-F946-F5BE-763BE75CA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8507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85"/>
    </mc:Choice>
    <mc:Fallback>
      <p:transition spd="slow" advTm="24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9" x="158750" y="3505200"/>
          <p14:tracePt t="622" x="247650" y="3454400"/>
          <p14:tracePt t="631" x="317500" y="3409950"/>
          <p14:tracePt t="644" x="368300" y="3378200"/>
          <p14:tracePt t="665" x="501650" y="3289300"/>
          <p14:tracePt t="680" x="546100" y="3276600"/>
          <p14:tracePt t="700" x="698500" y="3232150"/>
          <p14:tracePt t="714" x="825500" y="3206750"/>
          <p14:tracePt t="728" x="984250" y="3200400"/>
          <p14:tracePt t="749" x="1155700" y="3200400"/>
          <p14:tracePt t="763" x="1320800" y="3200400"/>
          <p14:tracePt t="783" x="1568450" y="3206750"/>
          <p14:tracePt t="797" x="1619250" y="3219450"/>
          <p14:tracePt t="811" x="1682750" y="3238500"/>
          <p14:tracePt t="832" x="1771650" y="3270250"/>
          <p14:tracePt t="846" x="1816100" y="3295650"/>
          <p14:tracePt t="867" x="1854200" y="3321050"/>
          <p14:tracePt t="881" x="1879600" y="3340100"/>
          <p14:tracePt t="894" x="1892300" y="3359150"/>
          <p14:tracePt t="915" x="1949450" y="3416300"/>
          <p14:tracePt t="929" x="1993900" y="3448050"/>
          <p14:tracePt t="950" x="2101850" y="3543300"/>
          <p14:tracePt t="964" x="2120900" y="3556000"/>
          <p14:tracePt t="978" x="2159000" y="3587750"/>
          <p14:tracePt t="999" x="2209800" y="3644900"/>
          <p14:tracePt t="1013" x="2222500" y="3657600"/>
          <p14:tracePt t="1034" x="2235200" y="3670300"/>
          <p14:tracePt t="1065" x="2241550" y="3670300"/>
          <p14:tracePt t="1078" x="2254250" y="3670300"/>
          <p14:tracePt t="1086" x="2266950" y="3670300"/>
          <p14:tracePt t="1096" x="2279650" y="3670300"/>
          <p14:tracePt t="1117" x="2324100" y="3644900"/>
          <p14:tracePt t="1130" x="2330450" y="3644900"/>
          <p14:tracePt t="1144" x="2343150" y="3638550"/>
          <p14:tracePt t="1165" x="2349500" y="3625850"/>
          <p14:tracePt t="1179" x="2355850" y="3613150"/>
          <p14:tracePt t="1200" x="2368550" y="3587750"/>
          <p14:tracePt t="1214" x="2381250" y="3575050"/>
          <p14:tracePt t="1228" x="2381250" y="3568700"/>
          <p14:tracePt t="1249" x="2406650" y="3530600"/>
          <p14:tracePt t="1262" x="2413000" y="3517900"/>
          <p14:tracePt t="1283" x="2432050" y="3486150"/>
          <p14:tracePt t="1297" x="2438400" y="3473450"/>
          <p14:tracePt t="1311" x="2444750" y="3460750"/>
          <p14:tracePt t="1332" x="2444750" y="3448050"/>
          <p14:tracePt t="1346" x="2444750" y="3441700"/>
          <p14:tracePt t="1446" x="2444750" y="3429000"/>
          <p14:tracePt t="1448" x="2438400" y="3429000"/>
          <p14:tracePt t="1472" x="2425700" y="3429000"/>
          <p14:tracePt t="1478" x="2425700" y="3422650"/>
          <p14:tracePt t="1488" x="2413000" y="3422650"/>
          <p14:tracePt t="1498" x="2413000" y="3416300"/>
          <p14:tracePt t="1512" x="2387600" y="3416300"/>
          <p14:tracePt t="1533" x="2362200" y="3416300"/>
          <p14:tracePt t="1547" x="2324100" y="3429000"/>
          <p14:tracePt t="1568" x="2279650" y="3435350"/>
          <p14:tracePt t="1582" x="2266950" y="3441700"/>
          <p14:tracePt t="1596" x="2241550" y="3454400"/>
          <p14:tracePt t="1616" x="2159000" y="3473450"/>
          <p14:tracePt t="1630" x="2139950" y="3479800"/>
          <p14:tracePt t="1651" x="2063750" y="3498850"/>
          <p14:tracePt t="1665" x="1987550" y="3517900"/>
          <p14:tracePt t="1679" x="1949450" y="3524250"/>
          <p14:tracePt t="1700" x="1809750" y="3524250"/>
          <p14:tracePt t="1714" x="1695450" y="3524250"/>
          <p14:tracePt t="1734" x="1587500" y="3536950"/>
          <p14:tracePt t="1749" x="1498600" y="3536950"/>
          <p14:tracePt t="1762" x="1435100" y="3536950"/>
          <p14:tracePt t="1783" x="1397000" y="3536950"/>
          <p14:tracePt t="1797" x="1358900" y="3536950"/>
          <p14:tracePt t="1818" x="1270000" y="3492500"/>
          <p14:tracePt t="1832" x="1219200" y="3467100"/>
          <p14:tracePt t="1846" x="1187450" y="3454400"/>
          <p14:tracePt t="1867" x="1123950" y="3429000"/>
          <p14:tracePt t="1920" x="1130300" y="3429000"/>
          <p14:tracePt t="1928" x="1149350" y="3429000"/>
          <p14:tracePt t="1934" x="1168400" y="3429000"/>
          <p14:tracePt t="1942" x="1206500" y="3429000"/>
          <p14:tracePt t="1950" x="1263650" y="3429000"/>
          <p14:tracePt t="1964" x="1346200" y="3429000"/>
          <p14:tracePt t="1984" x="1695450" y="3429000"/>
          <p14:tracePt t="1999" x="1924050" y="3429000"/>
          <p14:tracePt t="2012" x="2025650" y="3429000"/>
          <p14:tracePt t="2034" x="2254250" y="3429000"/>
          <p14:tracePt t="2047" x="2311400" y="3429000"/>
          <p14:tracePt t="2068" x="2489200" y="3384550"/>
          <p14:tracePt t="2082" x="2590800" y="3314700"/>
          <p14:tracePt t="2096" x="2692400" y="3238500"/>
          <p14:tracePt t="2116" x="2768600" y="3155950"/>
          <p14:tracePt t="2130" x="2825750" y="3041650"/>
          <p14:tracePt t="2151" x="2844800" y="2851150"/>
          <p14:tracePt t="2165" x="2844800" y="2794000"/>
          <p14:tracePt t="2179" x="2825750" y="2667000"/>
          <p14:tracePt t="2200" x="2774950" y="2489200"/>
          <p14:tracePt t="2214" x="2743200" y="2419350"/>
          <p14:tracePt t="2235" x="2559050" y="2216150"/>
          <p14:tracePt t="2248" x="2400300" y="2127250"/>
          <p14:tracePt t="2262" x="2063750" y="2012950"/>
          <p14:tracePt t="2283" x="1746250" y="1955800"/>
          <p14:tracePt t="2297" x="1498600" y="1943100"/>
          <p14:tracePt t="2318" x="1276350" y="1955800"/>
          <p14:tracePt t="2332" x="1212850" y="1974850"/>
          <p14:tracePt t="2346" x="1104900" y="2038350"/>
          <p14:tracePt t="2366" x="965200" y="2152650"/>
          <p14:tracePt t="2380" x="927100" y="2197100"/>
          <p14:tracePt t="2401" x="889000" y="2368550"/>
          <p14:tracePt t="2415" x="889000" y="2482850"/>
          <p14:tracePt t="2429" x="901700" y="2552700"/>
          <p14:tracePt t="2450" x="1016000" y="2781300"/>
          <p14:tracePt t="2464" x="1187450" y="2927350"/>
          <p14:tracePt t="2485" x="1384300" y="2997200"/>
          <p14:tracePt t="2499" x="1625600" y="3022600"/>
          <p14:tracePt t="2512" x="1809750" y="3003550"/>
          <p14:tracePt t="2533" x="1981200" y="2921000"/>
          <p14:tracePt t="2547" x="2089150" y="2800350"/>
          <p14:tracePt t="2568" x="2133600" y="2609850"/>
          <p14:tracePt t="2582" x="2070100" y="2463800"/>
          <p14:tracePt t="2596" x="2006600" y="2387600"/>
          <p14:tracePt t="2617" x="1708150" y="2184400"/>
          <p14:tracePt t="2631" x="1390650" y="2076450"/>
          <p14:tracePt t="2652" x="1022350" y="2025650"/>
          <p14:tracePt t="2665" x="711200" y="2012950"/>
          <p14:tracePt t="2679" x="571500" y="2025650"/>
          <p14:tracePt t="2700" x="571500" y="2063750"/>
          <p14:tracePt t="2713" x="571500" y="2114550"/>
          <p14:tracePt t="2735" x="673100" y="2260600"/>
          <p14:tracePt t="2749" x="812800" y="2393950"/>
          <p14:tracePt t="2763" x="939800" y="2495550"/>
          <p14:tracePt t="2783" x="1409700" y="2813050"/>
          <p14:tracePt t="2797" x="1720850" y="2952750"/>
          <p14:tracePt t="2818" x="2006600" y="2997200"/>
          <p14:tracePt t="2832" x="2057400" y="2997200"/>
          <p14:tracePt t="2852" x="2108200" y="2978150"/>
          <p14:tracePt t="2867" x="2076450" y="2921000"/>
          <p14:tracePt t="2880" x="2032000" y="2857500"/>
          <p14:tracePt t="2901" x="1993900" y="2825750"/>
          <p14:tracePt t="2915" x="1930400" y="2787650"/>
          <p14:tracePt t="2936" x="1676400" y="2724150"/>
          <p14:tracePt t="2952" x="1612900" y="2717800"/>
          <p14:tracePt t="2964" x="1549400" y="2717800"/>
          <p14:tracePt t="2985" x="1524000" y="2724150"/>
          <p14:tracePt t="2998" x="1524000" y="2730500"/>
          <p14:tracePt t="3019" x="1498600" y="2749550"/>
          <p14:tracePt t="3033" x="1498600" y="2781300"/>
          <p14:tracePt t="3048" x="1517650" y="2794000"/>
          <p14:tracePt t="3068" x="1600200" y="2851150"/>
          <p14:tracePt t="3082" x="1631950" y="2870200"/>
          <p14:tracePt t="3103" x="1670050" y="2895600"/>
          <p14:tracePt t="3117" x="1708150" y="2927350"/>
          <p14:tracePt t="3130" x="1714500" y="2940050"/>
          <p14:tracePt t="3156" x="1714500" y="2946400"/>
          <p14:tracePt t="3174" x="1714500" y="2952750"/>
          <p14:tracePt t="3198" x="1714500" y="2959100"/>
          <p14:tracePt t="3254" x="1714500" y="2965450"/>
          <p14:tracePt t="4217" x="1733550" y="2971800"/>
          <p14:tracePt t="4218" x="1746250" y="2978150"/>
          <p14:tracePt t="4224" x="1758950" y="2978150"/>
          <p14:tracePt t="4234" x="1765300" y="2978150"/>
          <p14:tracePt t="4249" x="1847850" y="2984500"/>
          <p14:tracePt t="4270" x="1898650" y="2984500"/>
          <p14:tracePt t="4283" x="1917700" y="2984500"/>
          <p14:tracePt t="4297" x="1936750" y="2984500"/>
          <p14:tracePt t="4318" x="1987550" y="2965450"/>
          <p14:tracePt t="4332" x="2019300" y="2946400"/>
          <p14:tracePt t="4353" x="2082800" y="2876550"/>
          <p14:tracePt t="4366" x="2133600" y="2832100"/>
          <p14:tracePt t="4387" x="2203450" y="2730500"/>
          <p14:tracePt t="4401" x="2266950" y="2603500"/>
          <p14:tracePt t="4415" x="2317750" y="2451100"/>
          <p14:tracePt t="4436" x="2311400" y="2292350"/>
          <p14:tracePt t="4450" x="2228850" y="2139950"/>
          <p14:tracePt t="4471" x="2076450" y="2000250"/>
          <p14:tracePt t="4485" x="1841500" y="1917700"/>
          <p14:tracePt t="4498" x="1454150" y="1854200"/>
          <p14:tracePt t="4519" x="1136650" y="1835150"/>
          <p14:tracePt t="4533" x="965200" y="1854200"/>
          <p14:tracePt t="4554" x="889000" y="1974850"/>
          <p14:tracePt t="4568" x="889000" y="2012950"/>
          <p14:tracePt t="4582" x="920750" y="2127250"/>
          <p14:tracePt t="4603" x="1009650" y="2241550"/>
          <p14:tracePt t="4617" x="1155700" y="2330450"/>
          <p14:tracePt t="4637" x="1308100" y="2387600"/>
          <p14:tracePt t="4651" x="1447800" y="2413000"/>
          <p14:tracePt t="4665" x="1543050" y="2419350"/>
          <p14:tracePt t="4686" x="1549400" y="2419350"/>
          <p14:tracePt t="4700" x="1517650" y="2419350"/>
          <p14:tracePt t="4720" x="1473200" y="2419350"/>
          <p14:tracePt t="4735" x="1352550" y="2419350"/>
          <p14:tracePt t="4748" x="1276350" y="2425700"/>
          <p14:tracePt t="4769" x="1257300" y="2438400"/>
          <p14:tracePt t="4783" x="1257300" y="2444750"/>
          <p14:tracePt t="4804" x="1327150" y="2476500"/>
          <p14:tracePt t="4818" x="1377950" y="2489200"/>
          <p14:tracePt t="4831" x="1409700" y="2501900"/>
          <p14:tracePt t="4852" x="1524000" y="2546350"/>
          <p14:tracePt t="4866" x="1549400" y="2584450"/>
          <p14:tracePt t="4888" x="1606550" y="2660650"/>
          <p14:tracePt t="4901" x="1631950" y="2711450"/>
          <p14:tracePt t="4915" x="1695450" y="2813050"/>
          <p14:tracePt t="4936" x="1739900" y="3035300"/>
          <p14:tracePt t="4950" x="1746250" y="3098800"/>
          <p14:tracePt t="4971" x="1771650" y="3225800"/>
          <p14:tracePt t="4984" x="1797050" y="3333750"/>
          <p14:tracePt t="4998" x="1822450" y="3397250"/>
          <p14:tracePt t="5019" x="1841500" y="3422650"/>
          <p14:tracePt t="5034" x="1854200" y="3435350"/>
          <p14:tracePt t="5054" x="1892300" y="3435350"/>
          <p14:tracePt t="5068" x="1936750" y="3435350"/>
          <p14:tracePt t="5081" x="1987550" y="3435350"/>
          <p14:tracePt t="5103" x="2057400" y="3435350"/>
          <p14:tracePt t="5117" x="2070100" y="3422650"/>
          <p14:tracePt t="5137" x="2095500" y="3352800"/>
          <p14:tracePt t="5151" x="2095500" y="3321050"/>
          <p14:tracePt t="5165" x="2089150" y="3219450"/>
          <p14:tracePt t="5186" x="2032000" y="3060700"/>
          <p14:tracePt t="5200" x="1987550" y="2978150"/>
          <p14:tracePt t="5220" x="1981200" y="2978150"/>
          <p14:tracePt t="5273" x="1974850" y="2978150"/>
          <p14:tracePt t="5296" x="1974850" y="2984500"/>
          <p14:tracePt t="5310" x="1981200" y="2990850"/>
          <p14:tracePt t="5417" x="1981200" y="3003550"/>
          <p14:tracePt t="5438" x="1981200" y="3009900"/>
          <p14:tracePt t="5656" x="1981200" y="3016250"/>
          <p14:tracePt t="5670" x="1981200" y="3022600"/>
          <p14:tracePt t="5679" x="1981200" y="3028950"/>
          <p14:tracePt t="5685" x="1981200" y="3041650"/>
          <p14:tracePt t="5702" x="1987550" y="3048000"/>
          <p14:tracePt t="5708" x="1993900" y="3067050"/>
          <p14:tracePt t="5720" x="2000250" y="3067050"/>
          <p14:tracePt t="5734" x="2025650" y="3105150"/>
          <p14:tracePt t="5755" x="2070100" y="3155950"/>
          <p14:tracePt t="5769" x="2120900" y="3206750"/>
          <p14:tracePt t="5783" x="2159000" y="3276600"/>
          <p14:tracePt t="5804" x="2178050" y="3333750"/>
          <p14:tracePt t="5818" x="2171700" y="3371850"/>
          <p14:tracePt t="5838" x="2095500" y="3441700"/>
          <p14:tracePt t="5853" x="1987550" y="3492500"/>
          <p14:tracePt t="5866" x="1905000" y="3524250"/>
          <p14:tracePt t="5887" x="1670050" y="3549650"/>
          <p14:tracePt t="5901" x="1492250" y="3543300"/>
          <p14:tracePt t="5922" x="1320800" y="3479800"/>
          <p14:tracePt t="5936" x="1117600" y="3365500"/>
          <p14:tracePt t="5950" x="1003300" y="3257550"/>
          <p14:tracePt t="5970" x="965200" y="3187700"/>
          <p14:tracePt t="5984" x="965200" y="3130550"/>
          <p14:tracePt t="6005" x="1003300" y="3086100"/>
          <p14:tracePt t="6019" x="1066800" y="3041650"/>
          <p14:tracePt t="6034" x="1136650" y="3003550"/>
          <p14:tracePt t="6054" x="1295400" y="2971800"/>
          <p14:tracePt t="6068" x="1422400" y="2971800"/>
          <p14:tracePt t="6089" x="1555750" y="2984500"/>
          <p14:tracePt t="6103" x="1701800" y="3028950"/>
          <p14:tracePt t="6117" x="1809750" y="3067050"/>
          <p14:tracePt t="6137" x="1822450" y="3098800"/>
          <p14:tracePt t="6151" x="1835150" y="3124200"/>
          <p14:tracePt t="6172" x="1828800" y="3149600"/>
          <p14:tracePt t="6186" x="1790700" y="3181350"/>
          <p14:tracePt t="6200" x="1758950" y="3200400"/>
          <p14:tracePt t="6221" x="1708150" y="3206750"/>
          <p14:tracePt t="6235" x="1657350" y="3206750"/>
          <p14:tracePt t="6255" x="1511300" y="3187700"/>
          <p14:tracePt t="6269" x="1289050" y="3124200"/>
          <p14:tracePt t="6283" x="1092200" y="3022600"/>
          <p14:tracePt t="6304" x="1003300" y="2940050"/>
          <p14:tracePt t="6318" x="1003300" y="2914650"/>
          <p14:tracePt t="6339" x="1047750" y="2813050"/>
          <p14:tracePt t="6353" x="1104900" y="2743200"/>
          <p14:tracePt t="6367" x="1123950" y="2717800"/>
          <p14:tracePt t="6387" x="1219200" y="2686050"/>
          <p14:tracePt t="6401" x="1301750" y="2686050"/>
          <p14:tracePt t="6422" x="1447800" y="2686050"/>
          <p14:tracePt t="6436" x="1466850" y="2692400"/>
          <p14:tracePt t="6450" x="1517650" y="2711450"/>
          <p14:tracePt t="6471" x="1555750" y="2711450"/>
          <p14:tracePt t="6485" x="1574800" y="2717800"/>
          <p14:tracePt t="6505" x="1581150" y="2724150"/>
          <p14:tracePt t="6519" x="1587500" y="2724150"/>
          <p14:tracePt t="6533" x="1587500" y="2730500"/>
          <p14:tracePt t="6554" x="1574800" y="2755900"/>
          <p14:tracePt t="6568" x="1530350" y="2787650"/>
          <p14:tracePt t="6589" x="1492250" y="2832100"/>
          <p14:tracePt t="6603" x="1466850" y="2851150"/>
          <p14:tracePt t="6617" x="1460500" y="2870200"/>
          <p14:tracePt t="6637" x="1454150" y="2870200"/>
          <p14:tracePt t="6711" x="1454150" y="2863850"/>
          <p14:tracePt t="6716" x="1460500" y="2863850"/>
          <p14:tracePt t="6726" x="1466850" y="2851150"/>
          <p14:tracePt t="6735" x="1473200" y="2851150"/>
          <p14:tracePt t="6752" x="1492250" y="2838450"/>
          <p14:tracePt t="6766" x="1485900" y="2819400"/>
          <p14:tracePt t="6776" x="1485900" y="2813050"/>
          <p14:tracePt t="6897" x="1492250" y="2813050"/>
          <p14:tracePt t="6904" x="1498600" y="2813050"/>
          <p14:tracePt t="6910" x="1511300" y="2813050"/>
          <p14:tracePt t="6922" x="1524000" y="2813050"/>
          <p14:tracePt t="6936" x="1555750" y="2819400"/>
          <p14:tracePt t="6957" x="1600200" y="2832100"/>
          <p14:tracePt t="6970" x="1606550" y="2832100"/>
          <p14:tracePt t="6984" x="1644650" y="2838450"/>
          <p14:tracePt t="7005" x="1714500" y="2863850"/>
          <p14:tracePt t="7019" x="1727200" y="2863850"/>
          <p14:tracePt t="7034" x="1765300" y="2863850"/>
          <p14:tracePt t="7054" x="1809750" y="2870200"/>
          <p14:tracePt t="7068" x="1828800" y="2870200"/>
          <p14:tracePt t="7089" x="1892300" y="2813050"/>
          <p14:tracePt t="7103" x="1936750" y="2736850"/>
          <p14:tracePt t="7123" x="1962150" y="2686050"/>
          <p14:tracePt t="7137" x="1981200" y="2597150"/>
          <p14:tracePt t="7151" x="1955800" y="2508250"/>
          <p14:tracePt t="7172" x="1778000" y="2406650"/>
          <p14:tracePt t="7186" x="1676400" y="2368550"/>
          <p14:tracePt t="7207" x="1181100" y="2298700"/>
          <p14:tracePt t="7221" x="1028700" y="2298700"/>
          <p14:tracePt t="7234" x="774700" y="2305050"/>
          <p14:tracePt t="7256" x="647700" y="2330450"/>
          <p14:tracePt t="7269" x="603250" y="2381250"/>
          <p14:tracePt t="7290" x="609600" y="2520950"/>
          <p14:tracePt t="7304" x="647700" y="2641600"/>
          <p14:tracePt t="7318" x="711200" y="2768600"/>
          <p14:tracePt t="7338" x="825500" y="2946400"/>
          <p14:tracePt t="7353" x="869950" y="2997200"/>
          <p14:tracePt t="7374" x="952500" y="3060700"/>
          <p14:tracePt t="7387" x="1022350" y="3092450"/>
          <p14:tracePt t="7401" x="1028700" y="3092450"/>
          <p14:tracePt t="7436" x="1022350" y="3086100"/>
          <p14:tracePt t="7446" x="1009650" y="3079750"/>
          <p14:tracePt t="7457" x="984250" y="3073400"/>
          <p14:tracePt t="7471" x="971550" y="3073400"/>
          <p14:tracePt t="7484" x="958850" y="3073400"/>
          <p14:tracePt t="7505" x="958850" y="3098800"/>
          <p14:tracePt t="7519" x="958850" y="3124200"/>
          <p14:tracePt t="7540" x="977900" y="3155950"/>
          <p14:tracePt t="7554" x="1003300" y="3194050"/>
          <p14:tracePt t="7568" x="1022350" y="3213100"/>
          <p14:tracePt t="7588" x="1035050" y="3238500"/>
          <p14:tracePt t="7603" x="1054100" y="3238500"/>
          <p14:tracePt t="7623" x="1085850" y="3251200"/>
          <p14:tracePt t="7637" x="1111250" y="3263900"/>
          <p14:tracePt t="7651" x="1155700" y="3270250"/>
          <p14:tracePt t="7672" x="1263650" y="3295650"/>
          <p14:tracePt t="7686" x="1346200" y="3314700"/>
          <p14:tracePt t="7707" x="1409700" y="3340100"/>
          <p14:tracePt t="7720" x="1466850" y="3371850"/>
          <p14:tracePt t="7734" x="1479550" y="3378200"/>
          <p14:tracePt t="7755" x="1536700" y="3403600"/>
          <p14:tracePt t="7769" x="1593850" y="3422650"/>
          <p14:tracePt t="7790" x="1657350" y="3441700"/>
          <p14:tracePt t="7804" x="1720850" y="3441700"/>
          <p14:tracePt t="7818" x="1752600" y="3441700"/>
          <p14:tracePt t="7839" x="1797050" y="3397250"/>
          <p14:tracePt t="7852" x="1809750" y="3359150"/>
          <p14:tracePt t="7873" x="1828800" y="3282950"/>
          <p14:tracePt t="7887" x="1828800" y="3251200"/>
          <p14:tracePt t="7901" x="1784350" y="3149600"/>
          <p14:tracePt t="7922" x="1543050" y="2997200"/>
          <p14:tracePt t="7936" x="1187450" y="2908300"/>
          <p14:tracePt t="7957" x="1111250" y="2908300"/>
          <p14:tracePt t="7971" x="1022350" y="2921000"/>
          <p14:tracePt t="7985" x="977900" y="2971800"/>
          <p14:tracePt t="8006" x="971550" y="3086100"/>
          <p14:tracePt t="8019" x="984250" y="3130550"/>
          <p14:tracePt t="8041" x="1130300" y="3321050"/>
          <p14:tracePt t="8054" x="1193800" y="3384550"/>
          <p14:tracePt t="8068" x="1333500" y="3492500"/>
          <p14:tracePt t="8089" x="1498600" y="3562350"/>
          <p14:tracePt t="8102" x="1511300" y="3562350"/>
          <p14:tracePt t="8124" x="1511300" y="3549650"/>
          <p14:tracePt t="8138" x="1498600" y="3505200"/>
          <p14:tracePt t="8151" x="1485900" y="3486150"/>
          <p14:tracePt t="8172" x="1397000" y="3403600"/>
          <p14:tracePt t="8186" x="1289050" y="3340100"/>
          <p14:tracePt t="8207" x="1117600" y="3295650"/>
          <p14:tracePt t="8221" x="1098550" y="3295650"/>
          <p14:tracePt t="8238" x="1104900" y="3295650"/>
          <p14:tracePt t="8255" x="1155700" y="3321050"/>
          <p14:tracePt t="8269" x="1187450" y="3340100"/>
          <p14:tracePt t="8290" x="1308100" y="3422650"/>
          <p14:tracePt t="8304" x="1358900" y="3460750"/>
          <p14:tracePt t="8325" x="1390650" y="3479800"/>
          <p14:tracePt t="8338" x="1397000" y="3486150"/>
          <p14:tracePt t="8368" x="1403350" y="3486150"/>
          <p14:tracePt t="8384" x="1416050" y="3486150"/>
          <p14:tracePt t="8398" x="1416050" y="3498850"/>
          <p14:tracePt t="8408" x="1422400" y="3498850"/>
          <p14:tracePt t="8422" x="1428750" y="3511550"/>
          <p14:tracePt t="8444" x="1435100" y="3524250"/>
          <p14:tracePt t="8457" x="1441450" y="3524250"/>
          <p14:tracePt t="8470" x="1447800" y="3536950"/>
          <p14:tracePt t="8625" x="1454150" y="3536950"/>
          <p14:tracePt t="8646" x="1460500" y="3536950"/>
          <p14:tracePt t="8673" x="1466850" y="3536950"/>
          <p14:tracePt t="8702" x="1473200" y="3536950"/>
          <p14:tracePt t="9649" x="1473200" y="3549650"/>
          <p14:tracePt t="9664" x="1473200" y="3562350"/>
          <p14:tracePt t="9666" x="1492250" y="3587750"/>
          <p14:tracePt t="9672" x="1511300" y="3606800"/>
          <p14:tracePt t="9686" x="1600200" y="3663950"/>
          <p14:tracePt t="9707" x="1701800" y="3733800"/>
          <p14:tracePt t="9721" x="1727200" y="3765550"/>
          <p14:tracePt t="9742" x="1765300" y="3829050"/>
          <p14:tracePt t="9755" x="1803400" y="3886200"/>
          <p14:tracePt t="9769" x="1847850" y="3962400"/>
          <p14:tracePt t="9790" x="1924050" y="4076700"/>
          <p14:tracePt t="9804" x="1936750" y="4102100"/>
          <p14:tracePt t="9825" x="1911350" y="4159250"/>
          <p14:tracePt t="9838" x="1892300" y="4171950"/>
          <p14:tracePt t="9852" x="1841500" y="4191000"/>
          <p14:tracePt t="9873" x="1822450" y="4191000"/>
          <p14:tracePt t="9934" x="1835150" y="4191000"/>
          <p14:tracePt t="9950" x="1847850" y="4184650"/>
          <p14:tracePt t="9964" x="1854200" y="4184650"/>
          <p14:tracePt t="9982" x="1860550" y="4184650"/>
          <p14:tracePt t="10006" x="1866900" y="4184650"/>
          <p14:tracePt t="10012" x="1866900" y="4178300"/>
          <p14:tracePt t="10037" x="1873250" y="4171950"/>
          <p14:tracePt t="10056" x="1873250" y="4165600"/>
          <p14:tracePt t="10062" x="1879600" y="4165600"/>
          <p14:tracePt t="10096" x="1879600" y="4159250"/>
          <p14:tracePt t="10102" x="1885950" y="4159250"/>
          <p14:tracePt t="10589" x="1885950" y="4152900"/>
          <p14:tracePt t="10602" x="1885950" y="4146550"/>
          <p14:tracePt t="10609" x="1892300" y="4146550"/>
          <p14:tracePt t="10616" x="1892300" y="4140200"/>
          <p14:tracePt t="10626" x="1905000" y="4140200"/>
          <p14:tracePt t="10654" x="1911350" y="4140200"/>
          <p14:tracePt t="10666" x="1917700" y="4140200"/>
          <p14:tracePt t="10672" x="1924050" y="4140200"/>
          <p14:tracePt t="10692" x="1936750" y="4127500"/>
          <p14:tracePt t="10707" x="1943100" y="4127500"/>
          <p14:tracePt t="10720" x="1949450" y="4127500"/>
          <p14:tracePt t="10741" x="1962150" y="4127500"/>
          <p14:tracePt t="10755" x="1968500" y="4127500"/>
          <p14:tracePt t="10776" x="2019300" y="4127500"/>
          <p14:tracePt t="10790" x="2082800" y="4127500"/>
          <p14:tracePt t="10804" x="2108200" y="4114800"/>
          <p14:tracePt t="10825" x="2171700" y="4102100"/>
          <p14:tracePt t="10838" x="2216150" y="4089400"/>
          <p14:tracePt t="10860" x="2260600" y="4076700"/>
          <p14:tracePt t="10873" x="2330450" y="4051300"/>
          <p14:tracePt t="10887" x="2381250" y="4019550"/>
          <p14:tracePt t="10908" x="2432050" y="3987800"/>
          <p14:tracePt t="10922" x="2514600" y="3949700"/>
          <p14:tracePt t="10943" x="2603500" y="3924300"/>
          <p14:tracePt t="10956" x="2654300" y="3911600"/>
          <p14:tracePt t="10970" x="2736850" y="3892550"/>
          <p14:tracePt t="10991" x="2794000" y="3848100"/>
          <p14:tracePt t="11005" x="2851150" y="3803650"/>
          <p14:tracePt t="11026" x="2914650" y="3746500"/>
          <p14:tracePt t="11041" x="2959100" y="3695700"/>
          <p14:tracePt t="11054" x="3009900" y="3619500"/>
          <p14:tracePt t="11075" x="3041650" y="3543300"/>
          <p14:tracePt t="11088" x="3079750" y="3486150"/>
          <p14:tracePt t="11109" x="3111500" y="3435350"/>
          <p14:tracePt t="11123" x="3143250" y="3365500"/>
          <p14:tracePt t="11144" x="3181350" y="3263900"/>
          <p14:tracePt t="11158" x="3187700" y="3232150"/>
          <p14:tracePt t="11172" x="3206750" y="3155950"/>
          <p14:tracePt t="11193" x="3213100" y="3098800"/>
          <p14:tracePt t="11207" x="3213100" y="3067050"/>
          <p14:tracePt t="11221" x="3219450" y="3041650"/>
          <p14:tracePt t="11241" x="3225800" y="3003550"/>
          <p14:tracePt t="11255" x="3225800" y="2990850"/>
          <p14:tracePt t="11276" x="3225800" y="2984500"/>
          <p14:tracePt t="11290" x="3232150" y="2978150"/>
          <p14:tracePt t="11311" x="3244850" y="2978150"/>
          <p14:tracePt t="11325" x="3251200" y="2978150"/>
          <p14:tracePt t="11339" x="3270250" y="2984500"/>
          <p14:tracePt t="11359" x="3276600" y="3003550"/>
          <p14:tracePt t="11373" x="3276600" y="3009900"/>
          <p14:tracePt t="11394" x="3282950" y="3035300"/>
          <p14:tracePt t="11408" x="3282950" y="3079750"/>
          <p14:tracePt t="11422" x="3295650" y="3124200"/>
          <p14:tracePt t="11443" x="3308350" y="3155950"/>
          <p14:tracePt t="11456" x="3308350" y="3181350"/>
          <p14:tracePt t="11477" x="3321050" y="3213100"/>
          <p14:tracePt t="11491" x="3321050" y="3225800"/>
          <p14:tracePt t="11505" x="3333750" y="3257550"/>
          <p14:tracePt t="11526" x="3378200" y="3302000"/>
          <p14:tracePt t="11540" x="3378200" y="3314700"/>
          <p14:tracePt t="11561" x="3435350" y="3378200"/>
          <p14:tracePt t="11575" x="3473450" y="3422650"/>
          <p14:tracePt t="11588" x="3498850" y="3441700"/>
          <p14:tracePt t="11609" x="3581400" y="3517900"/>
          <p14:tracePt t="11623" x="3638550" y="3556000"/>
          <p14:tracePt t="11644" x="3714750" y="3594100"/>
          <p14:tracePt t="11658" x="3733800" y="3600450"/>
          <p14:tracePt t="11672" x="3822700" y="3619500"/>
          <p14:tracePt t="11693" x="4013200" y="3670300"/>
          <p14:tracePt t="11707" x="4121150" y="3689350"/>
          <p14:tracePt t="11727" x="4483100" y="3784600"/>
          <p14:tracePt t="11741" x="4699000" y="3835400"/>
          <p14:tracePt t="11755" x="4787900" y="3848100"/>
          <p14:tracePt t="11776" x="4972050" y="3867150"/>
          <p14:tracePt t="11790" x="5060950" y="3879850"/>
          <p14:tracePt t="11811" x="5156200" y="3886200"/>
          <p14:tracePt t="11825" x="5245100" y="3886200"/>
          <p14:tracePt t="11838" x="5302250" y="3886200"/>
          <p14:tracePt t="11859" x="5365750" y="3886200"/>
          <p14:tracePt t="11873" x="5403850" y="3892550"/>
          <p14:tracePt t="11894" x="5410200" y="3892550"/>
          <p14:tracePt t="11966" x="5397500" y="3886200"/>
          <p14:tracePt t="11974" x="5384800" y="3886200"/>
          <p14:tracePt t="11980" x="5353050" y="3879850"/>
          <p14:tracePt t="11990" x="5334000" y="3879850"/>
          <p14:tracePt t="11998" x="5308600" y="3879850"/>
          <p14:tracePt t="12005" x="5270500" y="3879850"/>
          <p14:tracePt t="12026" x="5168900" y="3879850"/>
          <p14:tracePt t="12040" x="5054600" y="3879850"/>
          <p14:tracePt t="12061" x="4965700" y="3879850"/>
          <p14:tracePt t="12075" x="4946650" y="3879850"/>
          <p14:tracePt t="12088" x="4940300" y="3879850"/>
          <p14:tracePt t="12112" x="4946650" y="3867150"/>
          <p14:tracePt t="12123" x="4965700" y="3867150"/>
          <p14:tracePt t="12144" x="5048250" y="3867150"/>
          <p14:tracePt t="12158" x="5168900" y="3860800"/>
          <p14:tracePt t="12172" x="5219700" y="3854450"/>
          <p14:tracePt t="12193" x="5334000" y="3841750"/>
          <p14:tracePt t="12207" x="5340350" y="3841750"/>
          <p14:tracePt t="12228" x="5346700" y="3841750"/>
          <p14:tracePt t="12284" x="5340350" y="3841750"/>
          <p14:tracePt t="12286" x="5334000" y="3841750"/>
          <p14:tracePt t="12305" x="5314950" y="3835400"/>
          <p14:tracePt t="12312" x="5295900" y="3829050"/>
          <p14:tracePt t="12325" x="5276850" y="3829050"/>
          <p14:tracePt t="12338" x="5245100" y="3829050"/>
          <p14:tracePt t="12359" x="5238750" y="3829050"/>
          <p14:tracePt t="12390" x="5257800" y="3829050"/>
          <p14:tracePt t="12400" x="5276850" y="3829050"/>
          <p14:tracePt t="12408" x="5308600" y="3829050"/>
          <p14:tracePt t="12422" x="5321300" y="3829050"/>
          <p14:tracePt t="12443" x="5416550" y="3829050"/>
          <p14:tracePt t="12457" x="5461000" y="3816350"/>
          <p14:tracePt t="12497" x="5441950" y="3816350"/>
          <p14:tracePt t="12504" x="5422900" y="3816350"/>
          <p14:tracePt t="12510" x="5391150" y="3816350"/>
          <p14:tracePt t="12526" x="5264150" y="3816350"/>
          <p14:tracePt t="12540" x="5200650" y="3816350"/>
          <p14:tracePt t="12561" x="4997450" y="3816350"/>
          <p14:tracePt t="12575" x="4965700" y="3816350"/>
          <p14:tracePt t="12595" x="4940300" y="3816350"/>
          <p14:tracePt t="12622" x="4959350" y="3810000"/>
          <p14:tracePt t="12638" x="4991100" y="3810000"/>
          <p14:tracePt t="12646" x="5010150" y="3810000"/>
          <p14:tracePt t="12658" x="5041900" y="3810000"/>
          <p14:tracePt t="12672" x="5207000" y="3810000"/>
          <p14:tracePt t="12693" x="5276850" y="3810000"/>
          <p14:tracePt t="12707" x="5378450" y="3810000"/>
          <p14:tracePt t="12727" x="5435600" y="3810000"/>
          <p14:tracePt t="12758" x="5435600" y="3803650"/>
          <p14:tracePt t="12766" x="5416550" y="3803650"/>
          <p14:tracePt t="12776" x="5403850" y="3803650"/>
          <p14:tracePt t="12790" x="5391150" y="3803650"/>
          <p14:tracePt t="12810" x="5378450" y="3803650"/>
          <p14:tracePt t="12825" x="5340350" y="3803650"/>
          <p14:tracePt t="12838" x="5327650" y="3803650"/>
          <p14:tracePt t="12859" x="5314950" y="3803650"/>
          <p14:tracePt t="12908" x="5314950" y="3810000"/>
          <p14:tracePt t="12934" x="5321300" y="3810000"/>
          <p14:tracePt t="12950" x="5327650" y="3810000"/>
          <p14:tracePt t="13969" x="5340350" y="3810000"/>
          <p14:tracePt t="13976" x="5321300" y="3810000"/>
          <p14:tracePt t="13978" x="5308600" y="3810000"/>
          <p14:tracePt t="13991" x="5226050" y="3810000"/>
          <p14:tracePt t="14012" x="4997450" y="3829050"/>
          <p14:tracePt t="14026" x="4857750" y="3854450"/>
          <p14:tracePt t="14040" x="4705350" y="3879850"/>
          <p14:tracePt t="14061" x="4527550" y="3886200"/>
          <p14:tracePt t="14075" x="4330700" y="3886200"/>
          <p14:tracePt t="14095" x="4006850" y="3886200"/>
          <p14:tracePt t="14109" x="3898900" y="3886200"/>
          <p14:tracePt t="14130" x="3498850" y="3886200"/>
          <p14:tracePt t="14144" x="3257550" y="3886200"/>
          <p14:tracePt t="14158" x="3028950" y="3860800"/>
          <p14:tracePt t="14179" x="2876550" y="3829050"/>
          <p14:tracePt t="14193" x="2743200" y="3778250"/>
          <p14:tracePt t="14213" x="2667000" y="3721100"/>
          <p14:tracePt t="14227" x="2628900" y="3651250"/>
          <p14:tracePt t="14241" x="2584450" y="3511550"/>
          <p14:tracePt t="14262" x="2565400" y="3403600"/>
          <p14:tracePt t="14276" x="2552700" y="3346450"/>
          <p14:tracePt t="14297" x="2501900" y="3155950"/>
          <p14:tracePt t="14311" x="2476500" y="3035300"/>
          <p14:tracePt t="14325" x="2476500" y="2984500"/>
          <p14:tracePt t="14346" x="2463800" y="2844800"/>
          <p14:tracePt t="14359" x="2463800" y="2755900"/>
          <p14:tracePt t="14380" x="2463800" y="2654300"/>
          <p14:tracePt t="14394" x="2482850" y="2552700"/>
          <p14:tracePt t="14408" x="2482850" y="2495550"/>
          <p14:tracePt t="14429" x="2463800" y="2444750"/>
          <p14:tracePt t="14443" x="2400300" y="2393950"/>
          <p14:tracePt t="14463" x="2317750" y="2374900"/>
          <p14:tracePt t="14477" x="2273300" y="2374900"/>
          <p14:tracePt t="14491" x="2108200" y="2374900"/>
          <p14:tracePt t="14512" x="1765300" y="2374900"/>
          <p14:tracePt t="14526" x="1625600" y="2387600"/>
          <p14:tracePt t="14547" x="1555750" y="2425700"/>
          <p14:tracePt t="14561" x="1517650" y="2495550"/>
          <p14:tracePt t="14575" x="1517650" y="2603500"/>
          <p14:tracePt t="14596" x="1574800" y="2736850"/>
          <p14:tracePt t="14609" x="1701800" y="2895600"/>
          <p14:tracePt t="14630" x="2051050" y="3175000"/>
          <p14:tracePt t="14644" x="2184400" y="3251200"/>
          <p14:tracePt t="14658" x="2381250" y="3321050"/>
          <p14:tracePt t="14678" x="2584450" y="3346450"/>
          <p14:tracePt t="14693" x="2641600" y="3333750"/>
          <p14:tracePt t="14713" x="2647950" y="3276600"/>
          <p14:tracePt t="14727" x="2578100" y="3168650"/>
          <p14:tracePt t="14741" x="2501900" y="3092450"/>
          <p14:tracePt t="14762" x="2025650" y="2870200"/>
          <p14:tracePt t="14776" x="1549400" y="2755900"/>
          <p14:tracePt t="14797" x="1111250" y="2717800"/>
          <p14:tracePt t="14811" x="1098550" y="2717800"/>
          <p14:tracePt t="14824" x="1098550" y="2730500"/>
          <p14:tracePt t="14846" x="1143000" y="2787650"/>
          <p14:tracePt t="14859" x="1193800" y="2832100"/>
          <p14:tracePt t="14881" x="1397000" y="2965450"/>
          <p14:tracePt t="14894" x="1638300" y="3086100"/>
          <p14:tracePt t="14908" x="1765300" y="3117850"/>
          <p14:tracePt t="14929" x="2032000" y="3149600"/>
          <p14:tracePt t="14943" x="2133600" y="3149600"/>
          <p14:tracePt t="14982" x="2120900" y="3149600"/>
          <p14:tracePt t="14988" x="2101850" y="3155950"/>
          <p14:tracePt t="14998" x="2089150" y="3162300"/>
          <p14:tracePt t="15012" x="2076450" y="3168650"/>
          <p14:tracePt t="15026" x="2070100" y="3175000"/>
          <p14:tracePt t="15047" x="2070100" y="3181350"/>
          <p14:tracePt t="15061" x="2082800" y="3187700"/>
          <p14:tracePt t="15075" x="2082800" y="3200400"/>
          <p14:tracePt t="15096" x="2095500" y="3213100"/>
          <p14:tracePt t="15109" x="2159000" y="3244850"/>
          <p14:tracePt t="15130" x="2235200" y="3276600"/>
          <p14:tracePt t="15144" x="2292350" y="3302000"/>
          <p14:tracePt t="15158" x="2381250" y="3321050"/>
          <p14:tracePt t="15179" x="2501900" y="3352800"/>
          <p14:tracePt t="15192" x="2660650" y="3397250"/>
          <p14:tracePt t="15213" x="2806700" y="3460750"/>
          <p14:tracePt t="15227" x="2965450" y="3517900"/>
          <p14:tracePt t="15241" x="3105150" y="3556000"/>
          <p14:tracePt t="15262" x="3371850" y="3632200"/>
          <p14:tracePt t="15276" x="3625850" y="3689350"/>
          <p14:tracePt t="15297" x="3956050" y="3765550"/>
          <p14:tracePt t="15312" x="4038600" y="3771900"/>
          <p14:tracePt t="15325" x="4108450" y="3778250"/>
          <p14:tracePt t="15346" x="4248150" y="3778250"/>
          <p14:tracePt t="15359" x="4311650" y="3778250"/>
          <p14:tracePt t="15380" x="4394200" y="3778250"/>
          <p14:tracePt t="15394" x="4527550" y="3778250"/>
          <p14:tracePt t="15408" x="4559300" y="3778250"/>
          <p14:tracePt t="15429" x="4584700" y="3778250"/>
          <p14:tracePt t="15442" x="4597400" y="3771900"/>
          <p14:tracePt t="15478" x="4610100" y="3771900"/>
          <p14:tracePt t="15488" x="4616450" y="3765550"/>
          <p14:tracePt t="15504" x="4629150" y="3765550"/>
          <p14:tracePt t="15512" x="4654550" y="3759200"/>
          <p14:tracePt t="15526" x="4667250" y="3746500"/>
          <p14:tracePt t="15547" x="4718050" y="3746500"/>
          <p14:tracePt t="15561" x="4724400" y="3733800"/>
          <p14:tracePt t="15601" x="4730750" y="3733800"/>
          <p14:tracePt t="15622" x="4743450" y="3733800"/>
          <p14:tracePt t="15630" x="4756150" y="3733800"/>
          <p14:tracePt t="15632" x="4762500" y="3733800"/>
          <p14:tracePt t="15648" x="4781550" y="3733800"/>
          <p14:tracePt t="15665" x="4794250" y="3733800"/>
          <p14:tracePt t="15678" x="4800600" y="3733800"/>
          <p14:tracePt t="15702" x="4806950" y="3733800"/>
          <p14:tracePt t="15726" x="4813300" y="3740150"/>
          <p14:tracePt t="15742" x="4826000" y="3746500"/>
          <p14:tracePt t="15750" x="4832350" y="3746500"/>
          <p14:tracePt t="15762" x="4845050" y="3752850"/>
          <p14:tracePt t="15776" x="4857750" y="3752850"/>
          <p14:tracePt t="15912" x="4838700" y="3765550"/>
          <p14:tracePt t="15920" x="4826000" y="3765550"/>
          <p14:tracePt t="15942" x="4756150" y="3765550"/>
          <p14:tracePt t="15949" x="4711700" y="3752850"/>
          <p14:tracePt t="15963" x="4648200" y="3733800"/>
          <p14:tracePt t="15977" x="4464050" y="3651250"/>
          <p14:tracePt t="15998" x="4108450" y="3429000"/>
          <p14:tracePt t="16012" x="4044950" y="3371850"/>
          <p14:tracePt t="16026" x="3962400" y="3270250"/>
          <p14:tracePt t="16047" x="3759200" y="3060700"/>
          <p14:tracePt t="16061" x="3613150" y="2959100"/>
          <p14:tracePt t="16082" x="3073400" y="2717800"/>
          <p14:tracePt t="16096" x="2794000" y="2622550"/>
          <p14:tracePt t="16109" x="2724150" y="2590800"/>
          <p14:tracePt t="16130" x="2597150" y="2489200"/>
          <p14:tracePt t="16144" x="2546350" y="2393950"/>
          <p14:tracePt t="16165" x="2501900" y="2286000"/>
          <p14:tracePt t="16179" x="2444750" y="2165350"/>
          <p14:tracePt t="16193" x="2368550" y="2051050"/>
          <p14:tracePt t="16213" x="2260600" y="1924050"/>
          <p14:tracePt t="16227" x="2247900" y="1892300"/>
          <p14:tracePt t="16248" x="2235200" y="1758950"/>
          <p14:tracePt t="16262" x="2254250" y="1638300"/>
          <p14:tracePt t="16276" x="2279650" y="1574800"/>
          <p14:tracePt t="16297" x="2393950" y="1409700"/>
          <p14:tracePt t="16311" x="2419350" y="1320800"/>
          <p14:tracePt t="16332" x="2419350" y="1276350"/>
          <p14:tracePt t="16345" x="2400300" y="1270000"/>
          <p14:tracePt t="16359" x="2393950" y="1270000"/>
          <p14:tracePt t="16380" x="2343150" y="1352550"/>
          <p14:tracePt t="16394" x="2292350" y="1416050"/>
          <p14:tracePt t="16415" x="2241550" y="1568450"/>
          <p14:tracePt t="16429" x="2171700" y="1828800"/>
          <p14:tracePt t="16443" x="2152650" y="1930400"/>
          <p14:tracePt t="16464" x="2146300" y="2146300"/>
          <p14:tracePt t="16477" x="2171700" y="2463800"/>
          <p14:tracePt t="16498" x="2197100" y="2584450"/>
          <p14:tracePt t="16512" x="2197100" y="2616200"/>
          <p14:tracePt t="16526" x="2159000" y="2647950"/>
          <p14:tracePt t="16547" x="2108200" y="2660650"/>
          <p14:tracePt t="16561" x="1981200" y="2667000"/>
          <p14:tracePt t="16582" x="1625600" y="2603500"/>
          <p14:tracePt t="16595" x="1447800" y="2540000"/>
          <p14:tracePt t="16609" x="1054100" y="2368550"/>
          <p14:tracePt t="16630" x="641350" y="2133600"/>
          <p14:tracePt t="16644" x="590550" y="2057400"/>
          <p14:tracePt t="16665" x="628650" y="1968500"/>
          <p14:tracePt t="16679" x="742950" y="1911350"/>
          <p14:tracePt t="16693" x="825500" y="1892300"/>
          <p14:tracePt t="16713" x="1168400" y="1873250"/>
          <p14:tracePt t="16727" x="1473200" y="2006600"/>
          <p14:tracePt t="16749" x="1701800" y="2247900"/>
          <p14:tracePt t="16762" x="1809750" y="2686050"/>
          <p14:tracePt t="16776" x="1778000" y="2844800"/>
          <p14:tracePt t="16797" x="1631950" y="3124200"/>
          <p14:tracePt t="16811" x="1435100" y="3346450"/>
          <p14:tracePt t="16832" x="1174750" y="3460750"/>
          <p14:tracePt t="16846" x="1111250" y="3473450"/>
          <p14:tracePt t="16866" x="965200" y="3435350"/>
          <p14:tracePt t="16881" x="927100" y="3289300"/>
          <p14:tracePt t="16894" x="927100" y="3200400"/>
          <p14:tracePt t="16915" x="996950" y="2851150"/>
          <p14:tracePt t="16929" x="1111250" y="2635250"/>
          <p14:tracePt t="16942" x="1270000" y="2476500"/>
          <p14:tracePt t="16963" x="1498600" y="2311400"/>
          <p14:tracePt t="16977" x="1835150" y="2190750"/>
          <p14:tracePt t="16998" x="2324100" y="2133600"/>
          <p14:tracePt t="17012" x="2482850" y="2133600"/>
          <p14:tracePt t="17033" x="2844800" y="2216150"/>
          <p14:tracePt t="17047" x="2984500" y="2311400"/>
          <p14:tracePt t="17061" x="3016250" y="2362200"/>
          <p14:tracePt t="17082" x="3009900" y="2565400"/>
          <p14:tracePt t="17095" x="2933700" y="2679700"/>
          <p14:tracePt t="17116" x="2762250" y="2755900"/>
          <p14:tracePt t="17130" x="2578100" y="2800350"/>
          <p14:tracePt t="17144" x="2349500" y="2813050"/>
          <p14:tracePt t="17165" x="2336800" y="2806700"/>
          <p14:tracePt t="17179" x="2330450" y="2794000"/>
          <p14:tracePt t="17200" x="2330450" y="2774950"/>
          <p14:tracePt t="17213" x="2336800" y="2755900"/>
          <p14:tracePt t="17227" x="2355850" y="2743200"/>
          <p14:tracePt t="17248" x="2374900" y="2730500"/>
          <p14:tracePt t="18070" x="2374900" y="2724150"/>
          <p14:tracePt t="18078" x="2381250" y="2724150"/>
          <p14:tracePt t="18088" x="2400300" y="2743200"/>
          <p14:tracePt t="18095" x="2425700" y="2762250"/>
          <p14:tracePt t="18102" x="2438400" y="2781300"/>
          <p14:tracePt t="18116" x="2508250" y="2838450"/>
          <p14:tracePt t="18130" x="2546350" y="2863850"/>
          <p14:tracePt t="18144" x="2597150" y="2895600"/>
          <p14:tracePt t="18165" x="2736850" y="3003550"/>
          <p14:tracePt t="18179" x="2794000" y="3048000"/>
          <p14:tracePt t="18200" x="2933700" y="3168650"/>
          <p14:tracePt t="18213" x="3003550" y="3219450"/>
          <p14:tracePt t="18227" x="3162300" y="3321050"/>
          <p14:tracePt t="18248" x="3473450" y="3530600"/>
          <p14:tracePt t="18262" x="3727450" y="3638550"/>
          <p14:tracePt t="18283" x="3905250" y="3695700"/>
          <p14:tracePt t="18297" x="4051300" y="3733800"/>
          <p14:tracePt t="18310" x="4210050" y="3765550"/>
          <p14:tracePt t="18331" x="4394200" y="3810000"/>
          <p14:tracePt t="18345" x="4597400" y="3860800"/>
          <p14:tracePt t="18366" x="4800600" y="3898900"/>
          <p14:tracePt t="18380" x="4883150" y="3905250"/>
          <p14:tracePt t="18394" x="4895850" y="3905250"/>
          <p14:tracePt t="18415" x="4965700" y="3905250"/>
          <p14:tracePt t="18429" x="5092700" y="3905250"/>
          <p14:tracePt t="18449" x="5200650" y="3905250"/>
          <p14:tracePt t="18463" x="5308600" y="3905250"/>
          <p14:tracePt t="18484" x="5359400" y="3905250"/>
          <p14:tracePt t="18498" x="5365750" y="3905250"/>
          <p14:tracePt t="18524" x="5359400" y="3905250"/>
          <p14:tracePt t="18534" x="5353050" y="3905250"/>
          <p14:tracePt t="18607" x="5340350" y="3905250"/>
          <p14:tracePt t="18704" x="5340350" y="3898900"/>
          <p14:tracePt t="18712" x="5340350" y="3892550"/>
          <p14:tracePt t="18728" x="5327650" y="3886200"/>
          <p14:tracePt t="18736" x="5321300" y="3879850"/>
          <p14:tracePt t="18742" x="5314950" y="3873500"/>
          <p14:tracePt t="18750" x="5308600" y="3867150"/>
          <p14:tracePt t="18762" x="5302250" y="3854450"/>
          <p14:tracePt t="18783" x="5251450" y="3822700"/>
          <p14:tracePt t="18797" x="5226050" y="3816350"/>
          <p14:tracePt t="18817" x="5149850" y="3797300"/>
          <p14:tracePt t="18831" x="5080000" y="3790950"/>
          <p14:tracePt t="18845" x="5048250" y="3778250"/>
          <p14:tracePt t="18866" x="4972050" y="3759200"/>
          <p14:tracePt t="19025" x="4984750" y="3759200"/>
          <p14:tracePt t="19040" x="5003800" y="3759200"/>
          <p14:tracePt t="19047" x="5022850" y="3752850"/>
          <p14:tracePt t="19053" x="5035550" y="3752850"/>
          <p14:tracePt t="19067" x="5048250" y="3752850"/>
          <p14:tracePt t="19082" x="5086350" y="3752850"/>
          <p14:tracePt t="19095" x="5130800" y="3752850"/>
          <p14:tracePt t="19116" x="5168900" y="3752850"/>
          <p14:tracePt t="19130" x="5207000" y="3752850"/>
          <p14:tracePt t="19151" x="5308600" y="3752850"/>
          <p14:tracePt t="19165" x="5353050" y="3752850"/>
          <p14:tracePt t="19178" x="5410200" y="3746500"/>
          <p14:tracePt t="19200" x="5422900" y="3740150"/>
          <p14:tracePt t="19214" x="5422900" y="3733800"/>
          <p14:tracePt t="19234" x="5410200" y="3727450"/>
          <p14:tracePt t="19248" x="5372100" y="3727450"/>
          <p14:tracePt t="19262" x="5302250" y="3727450"/>
          <p14:tracePt t="19283" x="5207000" y="3727450"/>
          <p14:tracePt t="19297" x="5105400" y="3727450"/>
          <p14:tracePt t="19317" x="4972050" y="3727450"/>
          <p14:tracePt t="19331" x="4933950" y="3727450"/>
          <p14:tracePt t="19345" x="4927600" y="3727450"/>
          <p14:tracePt t="19382" x="4940300" y="3727450"/>
          <p14:tracePt t="19398" x="4959350" y="3733800"/>
          <p14:tracePt t="19406" x="4991100" y="3740150"/>
          <p14:tracePt t="19415" x="5003800" y="3740150"/>
          <p14:tracePt t="19428" x="5029200" y="3746500"/>
          <p14:tracePt t="19449" x="5175250" y="3765550"/>
          <p14:tracePt t="19463" x="5276850" y="3778250"/>
          <p14:tracePt t="19484" x="5410200" y="3778250"/>
          <p14:tracePt t="19498" x="5422900" y="3778250"/>
          <p14:tracePt t="19512" x="5435600" y="3778250"/>
          <p14:tracePt t="19542" x="5416550" y="3765550"/>
          <p14:tracePt t="19550" x="5397500" y="3765550"/>
          <p14:tracePt t="19567" x="5321300" y="3752850"/>
          <p14:tracePt t="19581" x="5276850" y="3752850"/>
          <p14:tracePt t="19595" x="5251450" y="3752850"/>
          <p14:tracePt t="19616" x="5168900" y="3752850"/>
          <p14:tracePt t="19630" x="5137150" y="3752850"/>
          <p14:tracePt t="19651" x="5092700" y="3752850"/>
          <p14:tracePt t="19665" x="5067300" y="3752850"/>
          <p14:tracePt t="19678" x="5054600" y="3752850"/>
          <p14:tracePt t="19734" x="5060950" y="3752850"/>
          <p14:tracePt t="19742" x="5086350" y="3752850"/>
          <p14:tracePt t="19748" x="5105400" y="3759200"/>
          <p14:tracePt t="19758" x="5137150" y="3759200"/>
          <p14:tracePt t="19766" x="5168900" y="3759200"/>
          <p14:tracePt t="19783" x="5219700" y="3759200"/>
          <p14:tracePt t="19796" x="5264150" y="3759200"/>
          <p14:tracePt t="19817" x="5276850" y="3759200"/>
          <p14:tracePt t="19831" x="5283200" y="3759200"/>
          <p14:tracePt t="19845" x="5283200" y="3765550"/>
          <p14:tracePt t="19866" x="5295900" y="3771900"/>
          <p14:tracePt t="19880" x="5308600" y="3771900"/>
          <p14:tracePt t="21092" x="5302250" y="3771900"/>
          <p14:tracePt t="21102" x="5283200" y="3771900"/>
          <p14:tracePt t="21108" x="5264150" y="3771900"/>
          <p14:tracePt t="21118" x="5232400" y="3771900"/>
          <p14:tracePt t="21126" x="5181600" y="3771900"/>
          <p14:tracePt t="21132" x="5130800" y="3771900"/>
          <p14:tracePt t="21151" x="5022850" y="3771900"/>
          <p14:tracePt t="21165" x="4978400" y="3771900"/>
          <p14:tracePt t="21186" x="4965700" y="3771900"/>
          <p14:tracePt t="21214" x="4972050" y="3771900"/>
          <p14:tracePt t="21222" x="4984750" y="3771900"/>
          <p14:tracePt t="21234" x="4997450" y="3771900"/>
          <p14:tracePt t="21248" x="5041900" y="3771900"/>
          <p14:tracePt t="21269" x="5105400" y="3771900"/>
          <p14:tracePt t="21283" x="5162550" y="3752850"/>
          <p14:tracePt t="21297" x="5181600" y="3746500"/>
          <p14:tracePt t="21317" x="5194300" y="3740150"/>
          <p14:tracePt t="21331" x="5207000" y="3740150"/>
          <p14:tracePt t="21366" x="5213350" y="3740150"/>
          <p14:tracePt t="21391" x="5219700" y="3740150"/>
          <p14:tracePt t="21455" x="5207000" y="3740150"/>
          <p14:tracePt t="21462" x="5181600" y="3740150"/>
          <p14:tracePt t="21465" x="5149850" y="3740150"/>
          <p14:tracePt t="21478" x="5137150" y="3740150"/>
          <p14:tracePt t="21486" x="5099050" y="3740150"/>
          <p14:tracePt t="21498" x="5029200" y="3740150"/>
          <p14:tracePt t="21519" x="4768850" y="3740150"/>
          <p14:tracePt t="21533" x="4679950" y="3740150"/>
          <p14:tracePt t="21553" x="4489450" y="3740150"/>
          <p14:tracePt t="21567" x="4483100" y="3740150"/>
          <p14:tracePt t="21581" x="4476750" y="3740150"/>
          <p14:tracePt t="21606" x="4489450" y="3740150"/>
          <p14:tracePt t="21622" x="4514850" y="3740150"/>
          <p14:tracePt t="21637" x="4572000" y="3740150"/>
          <p14:tracePt t="21651" x="4635500" y="3740150"/>
          <p14:tracePt t="21665" x="4775200" y="3740150"/>
          <p14:tracePt t="21686" x="4933950" y="3733800"/>
          <p14:tracePt t="21699" x="4972050" y="3733800"/>
          <p14:tracePt t="21720" x="4991100" y="3727450"/>
          <p14:tracePt t="21765" x="4984750" y="3727450"/>
          <p14:tracePt t="21772" x="4972050" y="3727450"/>
          <p14:tracePt t="21778" x="4946650" y="3727450"/>
          <p14:tracePt t="21792" x="4933950" y="3727450"/>
          <p14:tracePt t="21804" x="4927600" y="3727450"/>
          <p14:tracePt t="21824" x="4933950" y="3727450"/>
          <p14:tracePt t="21831" x="4946650" y="3727450"/>
          <p14:tracePt t="21852" x="5029200" y="3727450"/>
          <p14:tracePt t="21866" x="5060950" y="3727450"/>
          <p14:tracePt t="21887" x="5156200" y="3727450"/>
          <p14:tracePt t="21901" x="5194300" y="3721100"/>
          <p14:tracePt t="21914" x="5200650" y="3721100"/>
          <p14:tracePt t="22088" x="5207000" y="3721100"/>
          <p14:tracePt t="22102" x="5213350" y="3721100"/>
          <p14:tracePt t="22475" x="5213350" y="3727450"/>
          <p14:tracePt t="22488" x="5194300" y="3727450"/>
          <p14:tracePt t="22498" x="5175250" y="3727450"/>
          <p14:tracePt t="22504" x="5143500" y="3727450"/>
          <p14:tracePt t="22519" x="5073650" y="3727450"/>
          <p14:tracePt t="22533" x="5060950" y="3727450"/>
          <p14:tracePt t="22553" x="4908550" y="3727450"/>
          <p14:tracePt t="22567" x="4743450" y="3727450"/>
          <p14:tracePt t="22581" x="4635500" y="3727450"/>
          <p14:tracePt t="22602" x="4273550" y="3727450"/>
          <p14:tracePt t="22616" x="3994150" y="3727450"/>
          <p14:tracePt t="22637" x="3714750" y="3727450"/>
          <p14:tracePt t="22651" x="3473450" y="3727450"/>
          <p14:tracePt t="22664" x="3295650" y="3727450"/>
          <p14:tracePt t="22686" x="3054350" y="3727450"/>
          <p14:tracePt t="22699" x="2978150" y="3727450"/>
          <p14:tracePt t="22720" x="2794000" y="3727450"/>
          <p14:tracePt t="22734" x="2692400" y="3727450"/>
          <p14:tracePt t="22755" x="2571750" y="3727450"/>
          <p14:tracePt t="22769" x="2463800" y="3727450"/>
          <p14:tracePt t="22783" x="2381250" y="3727450"/>
          <p14:tracePt t="22803" x="2336800" y="3727450"/>
          <p14:tracePt t="22818" x="2286000" y="3727450"/>
          <p14:tracePt t="22831" x="2190750" y="3727450"/>
          <p14:tracePt t="22852" x="2063750" y="3695700"/>
          <p14:tracePt t="22866" x="1879600" y="3657600"/>
          <p14:tracePt t="22887" x="1485900" y="3575050"/>
          <p14:tracePt t="22901" x="1320800" y="3556000"/>
          <p14:tracePt t="22922" x="692150" y="3422650"/>
          <p14:tracePt t="22936" x="254000" y="3327400"/>
          <p14:tracePt t="22949" x="31750" y="328295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HTML Escaping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C0DE4-2367-EC94-130B-F3053725A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4054"/>
            <a:ext cx="9144000" cy="4375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20EFE-19B0-FC4E-F1DB-95C4264364F0}"/>
              </a:ext>
            </a:extLst>
          </p:cNvPr>
          <p:cNvSpPr txBox="1"/>
          <p:nvPr/>
        </p:nvSpPr>
        <p:spPr>
          <a:xfrm>
            <a:off x="1219200" y="618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https://www.w3schools.com/html/html_entities.asp</a:t>
            </a:r>
            <a:endParaRPr lang="en-GB" dirty="0"/>
          </a:p>
          <a:p>
            <a:endParaRPr lang="en-GB" dirty="0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7407E138-088E-139A-6F7E-7078490132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985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33"/>
    </mc:Choice>
    <mc:Fallback>
      <p:transition spd="slow" advTm="45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89" x="57150" y="4025900"/>
          <p14:tracePt t="12199" x="76200" y="4044950"/>
          <p14:tracePt t="12206" x="88900" y="4064000"/>
          <p14:tracePt t="12213" x="101600" y="4076700"/>
          <p14:tracePt t="12230" x="114300" y="4095750"/>
          <p14:tracePt t="12244" x="165100" y="4127500"/>
          <p14:tracePt t="12265" x="215900" y="4216400"/>
          <p14:tracePt t="12279" x="266700" y="4279900"/>
          <p14:tracePt t="12292" x="304800" y="4318000"/>
          <p14:tracePt t="12313" x="450850" y="4425950"/>
          <p14:tracePt t="12327" x="552450" y="4470400"/>
          <p14:tracePt t="12348" x="654050" y="4495800"/>
          <p14:tracePt t="12362" x="755650" y="4521200"/>
          <p14:tracePt t="12376" x="889000" y="4559300"/>
          <p14:tracePt t="12397" x="1047750" y="4591050"/>
          <p14:tracePt t="12410" x="1098550" y="4597400"/>
          <p14:tracePt t="12431" x="1212850" y="4622800"/>
          <p14:tracePt t="12445" x="1257300" y="4629150"/>
          <p14:tracePt t="12459" x="1352550" y="4641850"/>
          <p14:tracePt t="12480" x="1517650" y="4679950"/>
          <p14:tracePt t="12494" x="1568450" y="4692650"/>
          <p14:tracePt t="12515" x="1695450" y="4711700"/>
          <p14:tracePt t="12529" x="1733550" y="4718050"/>
          <p14:tracePt t="12543" x="1797050" y="4724400"/>
          <p14:tracePt t="12564" x="1828800" y="4724400"/>
          <p14:tracePt t="12577" x="1892300" y="4724400"/>
          <p14:tracePt t="12598" x="1974850" y="4730750"/>
          <p14:tracePt t="12612" x="1987550" y="4730750"/>
          <p14:tracePt t="12626" x="2012950" y="4730750"/>
          <p14:tracePt t="12647" x="2089150" y="4730750"/>
          <p14:tracePt t="12660" x="2133600" y="4730750"/>
          <p14:tracePt t="12681" x="2178050" y="4705350"/>
          <p14:tracePt t="12695" x="2127250" y="4679950"/>
          <p14:tracePt t="13041" x="2120900" y="4641850"/>
          <p14:tracePt t="13049" x="2178050" y="4635500"/>
          <p14:tracePt t="13050" x="2336800" y="4610100"/>
          <p14:tracePt t="13064" x="2559050" y="4565650"/>
          <p14:tracePt t="13077" x="2997200" y="4464050"/>
          <p14:tracePt t="13098" x="3441700" y="4368800"/>
          <p14:tracePt t="13112" x="3803650" y="4273550"/>
          <p14:tracePt t="13126" x="4051300" y="4222750"/>
          <p14:tracePt t="13147" x="4210050" y="4191000"/>
          <p14:tracePt t="13160" x="4356100" y="4165600"/>
          <p14:tracePt t="13181" x="4559300" y="4159250"/>
          <p14:tracePt t="13195" x="4635500" y="4152900"/>
          <p14:tracePt t="13209" x="4641850" y="4152900"/>
          <p14:tracePt t="13230" x="4648200" y="4146550"/>
          <p14:tracePt t="13261" x="4629150" y="4159250"/>
          <p14:tracePt t="13277" x="4610100" y="4178300"/>
          <p14:tracePt t="13287" x="4578350" y="4197350"/>
          <p14:tracePt t="13293" x="4572000" y="4222750"/>
          <p14:tracePt t="13313" x="4552950" y="4267200"/>
          <p14:tracePt t="13327" x="4559300" y="4267200"/>
          <p14:tracePt t="13348" x="4572000" y="4279900"/>
          <p14:tracePt t="13397" x="4552950" y="4279900"/>
          <p14:tracePt t="13405" x="4540250" y="4279900"/>
          <p14:tracePt t="13411" x="4508500" y="4279900"/>
          <p14:tracePt t="13421" x="4470400" y="4273550"/>
          <p14:tracePt t="13431" x="4438650" y="4267200"/>
          <p14:tracePt t="13445" x="4413250" y="4248150"/>
          <p14:tracePt t="13485" x="4413250" y="4241800"/>
          <p14:tracePt t="13495" x="4400550" y="4241800"/>
          <p14:tracePt t="13509" x="4387850" y="4229100"/>
          <p14:tracePt t="13527" x="4375150" y="4229100"/>
          <p14:tracePt t="13543" x="4368800" y="4216400"/>
          <p14:tracePt t="13557" x="4362450" y="4216400"/>
          <p14:tracePt t="13575" x="4356100" y="4216400"/>
          <p14:tracePt t="13591" x="4349750" y="4216400"/>
          <p14:tracePt t="13598" x="4330700" y="4216400"/>
          <p14:tracePt t="13615" x="4324350" y="4216400"/>
          <p14:tracePt t="13633" x="4305300" y="4216400"/>
          <p14:tracePt t="13647" x="4292600" y="4210050"/>
          <p14:tracePt t="13735" x="4292600" y="4203700"/>
          <p14:tracePt t="13791" x="4298950" y="4203700"/>
          <p14:tracePt t="13807" x="4318000" y="4203700"/>
          <p14:tracePt t="13814" x="4324350" y="4203700"/>
          <p14:tracePt t="13820" x="4343400" y="4203700"/>
          <p14:tracePt t="13828" x="4368800" y="4203700"/>
          <p14:tracePt t="13848" x="4400550" y="4203700"/>
          <p14:tracePt t="13862" x="4438650" y="4203700"/>
          <p14:tracePt t="13883" x="4483100" y="4203700"/>
          <p14:tracePt t="13897" x="4527550" y="4203700"/>
          <p14:tracePt t="13911" x="4591050" y="4203700"/>
          <p14:tracePt t="13931" x="4622800" y="4203700"/>
          <p14:tracePt t="13945" x="4692650" y="4203700"/>
          <p14:tracePt t="13966" x="4775200" y="4203700"/>
          <p14:tracePt t="13981" x="4787900" y="4203700"/>
          <p14:tracePt t="13994" x="4819650" y="4203700"/>
          <p14:tracePt t="14015" x="4857750" y="4203700"/>
          <p14:tracePt t="14028" x="4864100" y="4203700"/>
          <p14:tracePt t="14049" x="4908550" y="4203700"/>
          <p14:tracePt t="14063" x="4940300" y="4203700"/>
          <p14:tracePt t="14077" x="4953000" y="4203700"/>
          <p14:tracePt t="14098" x="4997450" y="4203700"/>
          <p14:tracePt t="14112" x="5041900" y="4203700"/>
          <p14:tracePt t="14133" x="5080000" y="4203700"/>
          <p14:tracePt t="14147" x="5086350" y="4203700"/>
          <p14:tracePt t="14160" x="5092700" y="4203700"/>
          <p14:tracePt t="14181" x="5124450" y="4203700"/>
          <p14:tracePt t="14195" x="5130800" y="4203700"/>
          <p14:tracePt t="14216" x="5181600" y="4203700"/>
          <p14:tracePt t="14230" x="5200650" y="4203700"/>
          <p14:tracePt t="14244" x="5207000" y="4216400"/>
          <p14:tracePt t="14265" x="5213350" y="4216400"/>
          <p14:tracePt t="14279" x="5219700" y="4216400"/>
          <p14:tracePt t="14659" x="5238750" y="4216400"/>
          <p14:tracePt t="14672" x="5245100" y="4216400"/>
          <p14:tracePt t="14681" x="5251450" y="4229100"/>
          <p14:tracePt t="14688" x="5251450" y="4241800"/>
          <p14:tracePt t="14695" x="5232400" y="4254500"/>
          <p14:tracePt t="14716" x="5232400" y="4267200"/>
          <p14:tracePt t="15137" x="5232400" y="4260850"/>
          <p14:tracePt t="15151" x="5245100" y="4254500"/>
          <p14:tracePt t="15167" x="5251450" y="4254500"/>
          <p14:tracePt t="15174" x="5270500" y="4254500"/>
          <p14:tracePt t="15181" x="5283200" y="4254500"/>
          <p14:tracePt t="15195" x="5302250" y="4254500"/>
          <p14:tracePt t="15216" x="5397500" y="4254500"/>
          <p14:tracePt t="15230" x="5410200" y="4254500"/>
          <p14:tracePt t="15251" x="5448300" y="4254500"/>
          <p14:tracePt t="15265" x="5473700" y="4254500"/>
          <p14:tracePt t="15278" x="5505450" y="4267200"/>
          <p14:tracePt t="15299" x="5543550" y="4273550"/>
          <p14:tracePt t="15313" x="5581650" y="4286250"/>
          <p14:tracePt t="15334" x="5664200" y="4298950"/>
          <p14:tracePt t="15348" x="5695950" y="4305300"/>
          <p14:tracePt t="15362" x="5746750" y="4305300"/>
          <p14:tracePt t="15383" x="5816600" y="4305300"/>
          <p14:tracePt t="15397" x="5822950" y="4305300"/>
          <p14:tracePt t="15417" x="5854700" y="4305300"/>
          <p14:tracePt t="15431" x="5873750" y="4305300"/>
          <p14:tracePt t="15445" x="5937250" y="4311650"/>
          <p14:tracePt t="15466" x="6045200" y="4356100"/>
          <p14:tracePt t="15480" x="6051550" y="4356100"/>
          <p14:tracePt t="15559" x="6057900" y="4356100"/>
          <p14:tracePt t="15583" x="6051550" y="4343400"/>
          <p14:tracePt t="15589" x="6019800" y="4330700"/>
          <p14:tracePt t="15595" x="6007100" y="4318000"/>
          <p14:tracePt t="15607" x="5994400" y="4318000"/>
          <p14:tracePt t="15615" x="5981700" y="4305300"/>
          <p14:tracePt t="15633" x="5962650" y="4298950"/>
          <p14:tracePt t="15646" x="5937250" y="4292600"/>
          <p14:tracePt t="15667" x="5924550" y="4279900"/>
          <p14:tracePt t="15681" x="5899150" y="4267200"/>
          <p14:tracePt t="15695" x="5867400" y="4260850"/>
          <p14:tracePt t="15716" x="5861050" y="4260850"/>
          <p14:tracePt t="15759" x="5867400" y="4260850"/>
          <p14:tracePt t="15773" x="5867400" y="4267200"/>
          <p14:tracePt t="15781" x="5873750" y="4267200"/>
          <p14:tracePt t="15786" x="5880100" y="4273550"/>
          <p14:tracePt t="15799" x="5886450" y="4279900"/>
          <p14:tracePt t="15814" x="5918200" y="4292600"/>
          <p14:tracePt t="15834" x="5956300" y="4318000"/>
          <p14:tracePt t="15848" x="5975350" y="4318000"/>
          <p14:tracePt t="15862" x="6019800" y="4324350"/>
          <p14:tracePt t="15883" x="6076950" y="4337050"/>
          <p14:tracePt t="15897" x="6121400" y="4337050"/>
          <p14:tracePt t="15917" x="6172200" y="4330700"/>
          <p14:tracePt t="15931" x="6235700" y="4311650"/>
          <p14:tracePt t="15945" x="6292850" y="4298950"/>
          <p14:tracePt t="15966" x="6330950" y="4260850"/>
          <p14:tracePt t="15981" x="6343650" y="4248150"/>
          <p14:tracePt t="16001" x="6343650" y="4235450"/>
          <p14:tracePt t="16015" x="6311900" y="4229100"/>
          <p14:tracePt t="16029" x="6242050" y="4229100"/>
          <p14:tracePt t="16049" x="6197600" y="4229100"/>
          <p14:tracePt t="16063" x="6159500" y="4229100"/>
          <p14:tracePt t="16084" x="6127750" y="4235450"/>
          <p14:tracePt t="16098" x="6121400" y="4248150"/>
          <p14:tracePt t="16112" x="6121400" y="4260850"/>
          <p14:tracePt t="16133" x="6121400" y="4279900"/>
          <p14:tracePt t="16147" x="6121400" y="4292600"/>
          <p14:tracePt t="16168" x="6172200" y="4343400"/>
          <p14:tracePt t="16181" x="6216650" y="4375150"/>
          <p14:tracePt t="16202" x="6254750" y="4387850"/>
          <p14:tracePt t="16216" x="6311900" y="4387850"/>
          <p14:tracePt t="16230" x="6337300" y="4387850"/>
          <p14:tracePt t="16251" x="6356350" y="4368800"/>
          <p14:tracePt t="16265" x="6362700" y="4337050"/>
          <p14:tracePt t="16279" x="6369050" y="4324350"/>
          <p14:tracePt t="16299" x="6343650" y="4305300"/>
          <p14:tracePt t="16314" x="6286500" y="4286250"/>
          <p14:tracePt t="16334" x="6235700" y="4273550"/>
          <p14:tracePt t="16348" x="6121400" y="4273550"/>
          <p14:tracePt t="16369" x="6045200" y="4273550"/>
          <p14:tracePt t="16382" x="6038850" y="4273550"/>
          <p14:tracePt t="16396" x="6038850" y="4279900"/>
          <p14:tracePt t="16418" x="6057900" y="4292600"/>
          <p14:tracePt t="16431" x="6121400" y="4330700"/>
          <p14:tracePt t="16452" x="6178550" y="4362450"/>
          <p14:tracePt t="16466" x="6216650" y="4362450"/>
          <p14:tracePt t="16480" x="6280150" y="4381500"/>
          <p14:tracePt t="16501" x="6350000" y="4381500"/>
          <p14:tracePt t="16515" x="6400800" y="4368800"/>
          <p14:tracePt t="16536" x="6419850" y="4330700"/>
          <p14:tracePt t="16550" x="6419850" y="4318000"/>
          <p14:tracePt t="16563" x="6407150" y="4318000"/>
          <p14:tracePt t="16584" x="6350000" y="4298950"/>
          <p14:tracePt t="16598" x="6292850" y="4298950"/>
          <p14:tracePt t="16619" x="6223000" y="4298950"/>
          <p14:tracePt t="16633" x="6134100" y="4298950"/>
          <p14:tracePt t="16647" x="6102350" y="4298950"/>
          <p14:tracePt t="16667" x="6096000" y="4298950"/>
          <p14:tracePt t="16687" x="6102350" y="4298950"/>
          <p14:tracePt t="16702" x="6108700" y="4298950"/>
          <p14:tracePt t="16716" x="6121400" y="4298950"/>
          <p14:tracePt t="16730" x="6140450" y="4298950"/>
          <p14:tracePt t="16751" x="6178550" y="4298950"/>
          <p14:tracePt t="16765" x="6184900" y="4298950"/>
          <p14:tracePt t="16785" x="6210300" y="4311650"/>
          <p14:tracePt t="16799" x="6216650" y="4311650"/>
          <p14:tracePt t="16813" x="6216650" y="4305300"/>
          <p14:tracePt t="16834" x="6191250" y="4292600"/>
          <p14:tracePt t="16848" x="6172200" y="4292600"/>
          <p14:tracePt t="16869" x="6165850" y="4286250"/>
          <p14:tracePt t="16981" x="6172200" y="4286250"/>
          <p14:tracePt t="17023" x="6178550" y="4286250"/>
          <p14:tracePt t="17037" x="6178550" y="4279900"/>
          <p14:tracePt t="17095" x="6184900" y="4279900"/>
          <p14:tracePt t="17103" x="6191250" y="4279900"/>
          <p14:tracePt t="17291" x="6197600" y="4273550"/>
          <p14:tracePt t="17299" x="6203950" y="4273550"/>
          <p14:tracePt t="17319" x="6216650" y="4273550"/>
          <p14:tracePt t="17351" x="6216650" y="4267200"/>
          <p14:tracePt t="17367" x="6203950" y="4267200"/>
          <p14:tracePt t="17375" x="6191250" y="4273550"/>
          <p14:tracePt t="17381" x="6159500" y="4273550"/>
          <p14:tracePt t="17391" x="6146800" y="4273550"/>
          <p14:tracePt t="17663" x="6140450" y="4273550"/>
          <p14:tracePt t="17695" x="6127750" y="4273550"/>
          <p14:tracePt t="17701" x="6096000" y="4273550"/>
          <p14:tracePt t="17709" x="6064250" y="4279900"/>
          <p14:tracePt t="17716" x="6045200" y="4286250"/>
          <p14:tracePt t="17737" x="6007100" y="4292600"/>
          <p14:tracePt t="17751" x="5981700" y="4292600"/>
          <p14:tracePt t="17764" x="5962650" y="4292600"/>
          <p14:tracePt t="17785" x="5930900" y="4292600"/>
          <p14:tracePt t="17799" x="5861050" y="4292600"/>
          <p14:tracePt t="17821" x="5784850" y="4292600"/>
          <p14:tracePt t="17834" x="5746750" y="4292600"/>
          <p14:tracePt t="17848" x="5670550" y="4292600"/>
          <p14:tracePt t="17869" x="5581650" y="4292600"/>
          <p14:tracePt t="17883" x="5549900" y="4292600"/>
          <p14:tracePt t="17904" x="5530850" y="4292600"/>
          <p14:tracePt t="17917" x="5524500" y="4292600"/>
          <p14:tracePt t="17931" x="5518150" y="4292600"/>
          <p14:tracePt t="17952" x="5518150" y="4286250"/>
          <p14:tracePt t="17981" x="5518150" y="4279900"/>
          <p14:tracePt t="18005" x="5511800" y="4273550"/>
          <p14:tracePt t="18045" x="5518150" y="4273550"/>
          <p14:tracePt t="18061" x="5518150" y="4267200"/>
          <p14:tracePt t="18075" x="5530850" y="4267200"/>
          <p14:tracePt t="18084" x="5537200" y="4267200"/>
          <p14:tracePt t="18093" x="5549900" y="4267200"/>
          <p14:tracePt t="18098" x="5562600" y="4267200"/>
          <p14:tracePt t="18119" x="5607050" y="4267200"/>
          <p14:tracePt t="18133" x="5651500" y="4267200"/>
          <p14:tracePt t="18154" x="5695950" y="4267200"/>
          <p14:tracePt t="18168" x="5778500" y="4254500"/>
          <p14:tracePt t="18181" x="5822950" y="4241800"/>
          <p14:tracePt t="18202" x="5956300" y="4216400"/>
          <p14:tracePt t="18216" x="6045200" y="4216400"/>
          <p14:tracePt t="18237" x="6165850" y="4216400"/>
          <p14:tracePt t="18251" x="6216650" y="4216400"/>
          <p14:tracePt t="18265" x="6311900" y="4216400"/>
          <p14:tracePt t="18286" x="6432550" y="4216400"/>
          <p14:tracePt t="18299" x="6477000" y="4216400"/>
          <p14:tracePt t="18320" x="6604000" y="4216400"/>
          <p14:tracePt t="18334" x="6724650" y="4216400"/>
          <p14:tracePt t="18369" x="6832600" y="4216400"/>
          <p14:tracePt t="18383" x="6902450" y="4216400"/>
          <p14:tracePt t="18404" x="6953250" y="4216400"/>
          <p14:tracePt t="18418" x="6997700" y="4216400"/>
          <p14:tracePt t="18438" x="7035800" y="4216400"/>
          <p14:tracePt t="18452" x="7054850" y="4216400"/>
          <p14:tracePt t="18466" x="7061200" y="4216400"/>
          <p14:tracePt t="18487" x="7073900" y="4216400"/>
          <p14:tracePt t="18501" x="7086600" y="4216400"/>
          <p14:tracePt t="18515" x="7092950" y="4216400"/>
          <p14:tracePt t="18589" x="7105650" y="4216400"/>
          <p14:tracePt t="18615" x="7105650" y="4222750"/>
          <p14:tracePt t="18759" x="7118350" y="4216400"/>
          <p14:tracePt t="19390" x="7137400" y="4216400"/>
          <p14:tracePt t="19396" x="7143750" y="4216400"/>
          <p14:tracePt t="19411" x="7162800" y="4216400"/>
          <p14:tracePt t="19417" x="7169150" y="4222750"/>
          <p14:tracePt t="19438" x="7181850" y="4222750"/>
          <p14:tracePt t="19452" x="7194550" y="4222750"/>
          <p14:tracePt t="19466" x="7207250" y="4222750"/>
          <p14:tracePt t="19487" x="7213600" y="4222750"/>
          <p14:tracePt t="19533" x="7226300" y="4222750"/>
          <p14:tracePt t="19571" x="7232650" y="4222750"/>
          <p14:tracePt t="19735" x="7219950" y="4216400"/>
          <p14:tracePt t="19741" x="7200900" y="4216400"/>
          <p14:tracePt t="19757" x="7175500" y="4216400"/>
          <p14:tracePt t="19764" x="7124700" y="4216400"/>
          <p14:tracePt t="19772" x="7086600" y="4216400"/>
          <p14:tracePt t="19785" x="7073900" y="4216400"/>
          <p14:tracePt t="19799" x="6991350" y="4216400"/>
          <p14:tracePt t="19820" x="6858000" y="4216400"/>
          <p14:tracePt t="19834" x="6711950" y="4216400"/>
          <p14:tracePt t="19855" x="6470650" y="4216400"/>
          <p14:tracePt t="19869" x="6318250" y="4216400"/>
          <p14:tracePt t="19883" x="6210300" y="4216400"/>
          <p14:tracePt t="19903" x="6153150" y="4216400"/>
          <p14:tracePt t="19917" x="6140450" y="4216400"/>
          <p14:tracePt t="19967" x="6146800" y="4216400"/>
          <p14:tracePt t="19973" x="6165850" y="4216400"/>
          <p14:tracePt t="19975" x="6191250" y="4216400"/>
          <p14:tracePt t="19988" x="6223000" y="4216400"/>
          <p14:tracePt t="20001" x="6235700" y="4216400"/>
          <p14:tracePt t="20022" x="6324600" y="4216400"/>
          <p14:tracePt t="20039" x="6388100" y="4216400"/>
          <p14:tracePt t="20049" x="6591300" y="4216400"/>
          <p14:tracePt t="20070" x="6692900" y="4210050"/>
          <p14:tracePt t="20084" x="6737350" y="4203700"/>
          <p14:tracePt t="20105" x="6743700" y="4203700"/>
          <p14:tracePt t="20119" x="6737350" y="4197350"/>
          <p14:tracePt t="20132" x="6718300" y="4197350"/>
          <p14:tracePt t="20154" x="6623050" y="4197350"/>
          <p14:tracePt t="20167" x="6591300" y="4197350"/>
          <p14:tracePt t="20188" x="6597650" y="4197350"/>
          <p14:tracePt t="20202" x="6616700" y="4203700"/>
          <p14:tracePt t="20216" x="6654800" y="4203700"/>
          <p14:tracePt t="20237" x="6731000" y="4203700"/>
          <p14:tracePt t="20251" x="6826250" y="4203700"/>
          <p14:tracePt t="20271" x="6889750" y="4203700"/>
          <p14:tracePt t="20285" x="6896100" y="4197350"/>
          <p14:tracePt t="20327" x="6902450" y="4197350"/>
          <p14:tracePt t="20334" x="6908800" y="4197350"/>
          <p14:tracePt t="20355" x="6927850" y="4197350"/>
          <p14:tracePt t="20369" x="6965950" y="4197350"/>
          <p14:tracePt t="20383" x="7004050" y="4197350"/>
          <p14:tracePt t="20403" x="7010400" y="4197350"/>
          <p14:tracePt t="20455" x="7016750" y="4197350"/>
          <p14:tracePt t="20469" x="7023100" y="4197350"/>
          <p14:tracePt t="20477" x="7029450" y="4197350"/>
          <p14:tracePt t="20483" x="7035800" y="4197350"/>
          <p14:tracePt t="20492" x="7042150" y="4197350"/>
          <p14:tracePt t="20501" x="7048500" y="4197350"/>
          <p14:tracePt t="20522" x="7061200" y="4197350"/>
          <p14:tracePt t="20535" x="7067550" y="4197350"/>
          <p14:tracePt t="20556" x="7080250" y="4203700"/>
          <p14:tracePt t="20573" x="7086600" y="4203700"/>
          <p14:tracePt t="20589" x="7092950" y="4203700"/>
          <p14:tracePt t="20639" x="7099300" y="4203700"/>
          <p14:tracePt t="20675" x="7105650" y="4203700"/>
          <p14:tracePt t="20711" x="7112000" y="4203700"/>
          <p14:tracePt t="20724" x="7118350" y="4203700"/>
          <p14:tracePt t="20735" x="7124700" y="4197350"/>
          <p14:tracePt t="20740" x="7131050" y="4197350"/>
          <p14:tracePt t="20757" x="7137400" y="4197350"/>
          <p14:tracePt t="20771" x="7143750" y="4197350"/>
          <p14:tracePt t="20853" x="7156450" y="4197350"/>
          <p14:tracePt t="20861" x="7169150" y="4197350"/>
          <p14:tracePt t="20877" x="7175500" y="4197350"/>
          <p14:tracePt t="20891" x="7181850" y="4197350"/>
          <p14:tracePt t="20975" x="7175500" y="4197350"/>
          <p14:tracePt t="20983" x="7143750" y="4197350"/>
          <p14:tracePt t="20988" x="7112000" y="4197350"/>
          <p14:tracePt t="20999" x="7099300" y="4197350"/>
          <p14:tracePt t="21005" x="7054850" y="4197350"/>
          <p14:tracePt t="21022" x="6921500" y="4197350"/>
          <p14:tracePt t="21035" x="6731000" y="4197350"/>
          <p14:tracePt t="21056" x="6565900" y="4203700"/>
          <p14:tracePt t="21070" x="6426200" y="4210050"/>
          <p14:tracePt t="21084" x="6083300" y="4241800"/>
          <p14:tracePt t="21105" x="5461000" y="4279900"/>
          <p14:tracePt t="21119" x="5295900" y="4298950"/>
          <p14:tracePt t="21140" x="5156200" y="4305300"/>
          <p14:tracePt t="21153" x="5010150" y="4305300"/>
          <p14:tracePt t="21167" x="4978400" y="4305300"/>
          <p14:tracePt t="21188" x="4965700" y="4298950"/>
          <p14:tracePt t="21223" x="4965700" y="4292600"/>
          <p14:tracePt t="21251" x="4959350" y="4292600"/>
          <p14:tracePt t="21285" x="4959350" y="4286250"/>
          <p14:tracePt t="21317" x="4953000" y="4286250"/>
          <p14:tracePt t="21323" x="4946650" y="4279900"/>
          <p14:tracePt t="21333" x="4940300" y="4273550"/>
          <p14:tracePt t="21347" x="4933950" y="4267200"/>
          <p14:tracePt t="21357" x="4927600" y="4260850"/>
          <p14:tracePt t="21373" x="4921250" y="4260850"/>
          <p14:tracePt t="21407" x="4921250" y="4254500"/>
          <p14:tracePt t="21437" x="4921250" y="4248150"/>
          <p14:tracePt t="21443" x="4914900" y="4248150"/>
          <p14:tracePt t="21461" x="4908550" y="4235450"/>
          <p14:tracePt t="21551" x="4902200" y="4235450"/>
          <p14:tracePt t="21720" x="4895850" y="4229100"/>
          <p14:tracePt t="21779" x="4895850" y="4216400"/>
          <p14:tracePt t="21815" x="4883150" y="4216400"/>
          <p14:tracePt t="21847" x="4883150" y="4203700"/>
          <p14:tracePt t="21943" x="4883150" y="4197350"/>
          <p14:tracePt t="21957" x="4883150" y="4191000"/>
          <p14:tracePt t="21965" x="4883150" y="4184650"/>
          <p14:tracePt t="21971" x="4883150" y="4178300"/>
          <p14:tracePt t="21981" x="4883150" y="4171950"/>
          <p14:tracePt t="21991" x="4876800" y="4165600"/>
          <p14:tracePt t="22007" x="4870450" y="4146550"/>
          <p14:tracePt t="22022" x="4845050" y="4114800"/>
          <p14:tracePt t="22036" x="4826000" y="4095750"/>
          <p14:tracePt t="22056" x="4730750" y="4044950"/>
          <p14:tracePt t="22070" x="4679950" y="4032250"/>
          <p14:tracePt t="22091" x="4622800" y="4019550"/>
          <p14:tracePt t="22105" x="4603750" y="4019550"/>
          <p14:tracePt t="22119" x="4559300" y="4025900"/>
          <p14:tracePt t="22140" x="4546600" y="4051300"/>
          <p14:tracePt t="22154" x="4546600" y="4064000"/>
          <p14:tracePt t="22174" x="4610100" y="4083050"/>
          <p14:tracePt t="22188" x="4749800" y="4095750"/>
          <p14:tracePt t="22202" x="4838700" y="4095750"/>
          <p14:tracePt t="22223" x="5111750" y="4095750"/>
          <p14:tracePt t="22237" x="5226050" y="4095750"/>
          <p14:tracePt t="22258" x="5238750" y="4095750"/>
          <p14:tracePt t="22271" x="5251450" y="4095750"/>
          <p14:tracePt t="22285" x="5226050" y="4108450"/>
          <p14:tracePt t="22306" x="5111750" y="4114800"/>
          <p14:tracePt t="22320" x="5022850" y="4121150"/>
          <p14:tracePt t="22341" x="4813300" y="4133850"/>
          <p14:tracePt t="22355" x="4654550" y="4159250"/>
          <p14:tracePt t="22369" x="4603750" y="4171950"/>
          <p14:tracePt t="22389" x="4610100" y="4184650"/>
          <p14:tracePt t="22403" x="4641850" y="4184650"/>
          <p14:tracePt t="22424" x="4730750" y="4171950"/>
          <p14:tracePt t="22438" x="4838700" y="4140200"/>
          <p14:tracePt t="22452" x="4940300" y="4121150"/>
          <p14:tracePt t="22473" x="4991100" y="4114800"/>
          <p14:tracePt t="22615" x="4984750" y="4114800"/>
          <p14:tracePt t="22661" x="4972050" y="4114800"/>
          <p14:tracePt t="22824" x="4972050" y="4121150"/>
          <p14:tracePt t="22845" x="4978400" y="4121150"/>
          <p14:tracePt t="22879" x="4978400" y="4127500"/>
          <p14:tracePt t="22967" x="4991100" y="4133850"/>
          <p14:tracePt t="23085" x="4997450" y="4133850"/>
          <p14:tracePt t="23086" x="5003800" y="4140200"/>
          <p14:tracePt t="23091" x="5016500" y="4140200"/>
          <p14:tracePt t="23104" x="5022850" y="4140200"/>
          <p14:tracePt t="23119" x="5048250" y="4152900"/>
          <p14:tracePt t="23139" x="5092700" y="4152900"/>
          <p14:tracePt t="23153" x="5162550" y="4152900"/>
          <p14:tracePt t="23174" x="5264150" y="4152900"/>
          <p14:tracePt t="23188" x="5314950" y="4152900"/>
          <p14:tracePt t="23202" x="5416550" y="4152900"/>
          <p14:tracePt t="23223" x="5581650" y="4152900"/>
          <p14:tracePt t="23237" x="5721350" y="4152900"/>
          <p14:tracePt t="23258" x="5867400" y="4152900"/>
          <p14:tracePt t="23271" x="6019800" y="4152900"/>
          <p14:tracePt t="23285" x="6159500" y="4152900"/>
          <p14:tracePt t="23306" x="6350000" y="4152900"/>
          <p14:tracePt t="23320" x="6407150" y="4152900"/>
          <p14:tracePt t="23341" x="6508750" y="4152900"/>
          <p14:tracePt t="23355" x="6604000" y="4152900"/>
          <p14:tracePt t="23376" x="6705600" y="4165600"/>
          <p14:tracePt t="23389" x="6769100" y="4165600"/>
          <p14:tracePt t="23403" x="6838950" y="4165600"/>
          <p14:tracePt t="23424" x="6908800" y="4165600"/>
          <p14:tracePt t="23438" x="6959600" y="4165600"/>
          <p14:tracePt t="23459" x="6985000" y="4165600"/>
          <p14:tracePt t="23473" x="7010400" y="4165600"/>
          <p14:tracePt t="23486" x="7023100" y="4165600"/>
          <p14:tracePt t="23507" x="7048500" y="4165600"/>
          <p14:tracePt t="23521" x="7080250" y="4165600"/>
          <p14:tracePt t="23543" x="7099300" y="4165600"/>
          <p14:tracePt t="23556" x="7105650" y="4165600"/>
          <p14:tracePt t="23573" x="7112000" y="4165600"/>
          <p14:tracePt t="24315" x="7143750" y="4165600"/>
          <p14:tracePt t="24340" x="7150100" y="4165600"/>
          <p14:tracePt t="24381" x="7156450" y="4165600"/>
          <p14:tracePt t="24389" x="7162800" y="4171950"/>
          <p14:tracePt t="24395" x="7175500" y="4171950"/>
          <p14:tracePt t="24405" x="7188200" y="4171950"/>
          <p14:tracePt t="24412" x="7200900" y="4171950"/>
          <p14:tracePt t="24424" x="7213600" y="4171950"/>
          <p14:tracePt t="24438" x="7232650" y="4171950"/>
          <p14:tracePt t="24459" x="7251700" y="4171950"/>
          <p14:tracePt t="24473" x="7283450" y="4171950"/>
          <p14:tracePt t="24486" x="7296150" y="4171950"/>
          <p14:tracePt t="24507" x="7327900" y="4171950"/>
          <p14:tracePt t="24522" x="7346950" y="4165600"/>
          <p14:tracePt t="24542" x="7397750" y="4089400"/>
          <p14:tracePt t="24556" x="7416800" y="4051300"/>
          <p14:tracePt t="24570" x="7423150" y="4006850"/>
          <p14:tracePt t="24591" x="7435850" y="3892550"/>
          <p14:tracePt t="24604" x="7410450" y="3797300"/>
          <p14:tracePt t="24626" x="7277100" y="3689350"/>
          <p14:tracePt t="24640" x="7042150" y="3594100"/>
          <p14:tracePt t="24661" x="6426200" y="3454400"/>
          <p14:tracePt t="24674" x="6229350" y="3435350"/>
          <p14:tracePt t="24688" x="5899150" y="3422650"/>
          <p14:tracePt t="24709" x="5657850" y="3422650"/>
          <p14:tracePt t="24755" x="5657850" y="3441700"/>
          <p14:tracePt t="24765" x="5657850" y="3454400"/>
          <p14:tracePt t="24772" x="5657850" y="3486150"/>
          <p14:tracePt t="24779" x="5670550" y="3524250"/>
          <p14:tracePt t="24792" x="5670550" y="3536950"/>
          <p14:tracePt t="24806" x="5670550" y="3581400"/>
          <p14:tracePt t="24827" x="5676900" y="3651250"/>
          <p14:tracePt t="24841" x="5676900" y="3676650"/>
          <p14:tracePt t="24855" x="5695950" y="3702050"/>
          <p14:tracePt t="24876" x="5695950" y="3714750"/>
          <p14:tracePt t="24890" x="5702300" y="3727450"/>
          <p14:tracePt t="24980" x="5702300" y="3733800"/>
          <p14:tracePt t="24988" x="5715000" y="3740150"/>
          <p14:tracePt t="25029" x="5715000" y="3746500"/>
          <p14:tracePt t="25061" x="5715000" y="3752850"/>
          <p14:tracePt t="25062" x="5702300" y="3759200"/>
          <p14:tracePt t="25079" x="5676900" y="3759200"/>
          <p14:tracePt t="25087" x="5645150" y="3771900"/>
          <p14:tracePt t="25092" x="5626100" y="3771900"/>
          <p14:tracePt t="25104" x="5588000" y="3771900"/>
          <p14:tracePt t="25125" x="5410200" y="3771900"/>
          <p14:tracePt t="25139" x="5270500" y="3771900"/>
          <p14:tracePt t="25160" x="5143500" y="3771900"/>
          <p14:tracePt t="25174" x="5137150" y="3771900"/>
          <p14:tracePt t="25188" x="5130800" y="3765550"/>
          <p14:tracePt t="25209" x="5118100" y="3759200"/>
          <p14:tracePt t="25223" x="5111750" y="3752850"/>
          <p14:tracePt t="25244" x="5111750" y="3746500"/>
          <p14:tracePt t="25257" x="5111750" y="3740150"/>
          <p14:tracePt t="25271" x="5118100" y="3733800"/>
          <p14:tracePt t="25292" x="5143500" y="3727450"/>
          <p14:tracePt t="25306" x="5187950" y="3721100"/>
          <p14:tracePt t="25327" x="5219700" y="3714750"/>
          <p14:tracePt t="25341" x="5226050" y="3708400"/>
          <p14:tracePt t="25354" x="5238750" y="3708400"/>
          <p14:tracePt t="25376" x="5295900" y="3708400"/>
          <p14:tracePt t="25390" x="5314950" y="3714750"/>
          <p14:tracePt t="25410" x="5378450" y="3721100"/>
          <p14:tracePt t="25424" x="5429250" y="3721100"/>
          <p14:tracePt t="25438" x="5467350" y="3721100"/>
          <p14:tracePt t="25459" x="5480050" y="3721100"/>
          <p14:tracePt t="25495" x="5461000" y="3721100"/>
          <p14:tracePt t="25501" x="5448300" y="3721100"/>
          <p14:tracePt t="25508" x="5422900" y="3721100"/>
          <p14:tracePt t="25521" x="5410200" y="3721100"/>
          <p14:tracePt t="25542" x="5276850" y="3721100"/>
          <p14:tracePt t="25556" x="5219700" y="3721100"/>
          <p14:tracePt t="25577" x="5168900" y="3721100"/>
          <p14:tracePt t="25604" x="5187950" y="3721100"/>
          <p14:tracePt t="25612" x="5213350" y="3721100"/>
          <p14:tracePt t="25625" x="5232400" y="3721100"/>
          <p14:tracePt t="25640" x="5327650" y="3721100"/>
          <p14:tracePt t="25660" x="5378450" y="3721100"/>
          <p14:tracePt t="25674" x="5422900" y="3721100"/>
          <p14:tracePt t="25688" x="5530850" y="3721100"/>
          <p14:tracePt t="25709" x="5670550" y="3721100"/>
          <p14:tracePt t="25723" x="5683250" y="3721100"/>
          <p14:tracePt t="25744" x="5702300" y="3721100"/>
          <p14:tracePt t="25773" x="5708650" y="3721100"/>
          <p14:tracePt t="25901" x="5715000" y="3714750"/>
          <p14:tracePt t="25917" x="5715000" y="3708400"/>
          <p14:tracePt t="26475" x="5708650" y="3708400"/>
          <p14:tracePt t="26487" x="5683250" y="3708400"/>
          <p14:tracePt t="26493" x="5664200" y="3708400"/>
          <p14:tracePt t="26500" x="5638800" y="3727450"/>
          <p14:tracePt t="26507" x="5594350" y="3733800"/>
          <p14:tracePt t="26528" x="5480050" y="3759200"/>
          <p14:tracePt t="26542" x="5422900" y="3778250"/>
          <p14:tracePt t="26556" x="5397500" y="3778250"/>
          <p14:tracePt t="26577" x="5321300" y="3803650"/>
          <p14:tracePt t="26591" x="5194300" y="3829050"/>
          <p14:tracePt t="26612" x="5035550" y="3873500"/>
          <p14:tracePt t="26625" x="4889500" y="3911600"/>
          <p14:tracePt t="26639" x="4781550" y="3956050"/>
          <p14:tracePt t="26660" x="4679950" y="4006850"/>
          <p14:tracePt t="26674" x="4673600" y="4013200"/>
          <p14:tracePt t="26695" x="4641850" y="4025900"/>
          <p14:tracePt t="26709" x="4616450" y="4032250"/>
          <p14:tracePt t="26723" x="4603750" y="4038600"/>
          <p14:tracePt t="26743" x="4565650" y="4051300"/>
          <p14:tracePt t="26757" x="4559300" y="4051300"/>
          <p14:tracePt t="26779" x="4552950" y="4051300"/>
          <p14:tracePt t="26821" x="4546600" y="4057650"/>
          <p14:tracePt t="26861" x="4546600" y="4064000"/>
          <p14:tracePt t="26884" x="4540250" y="4064000"/>
          <p14:tracePt t="26893" x="4540250" y="4070350"/>
          <p14:tracePt t="26909" x="4540250" y="4076700"/>
          <p14:tracePt t="26919" x="4533900" y="4076700"/>
          <p14:tracePt t="26941" x="4533900" y="4083050"/>
          <p14:tracePt t="26971" x="4533900" y="4089400"/>
          <p14:tracePt t="27127" x="4533900" y="4095750"/>
          <p14:tracePt t="27134" x="4527550" y="4095750"/>
          <p14:tracePt t="27153" x="4508500" y="4108450"/>
          <p14:tracePt t="27160" x="4495800" y="4108450"/>
          <p14:tracePt t="27174" x="4483100" y="4127500"/>
          <p14:tracePt t="27195" x="4470400" y="4140200"/>
          <p14:tracePt t="27209" x="4464050" y="4146550"/>
          <p14:tracePt t="27223" x="4451350" y="4146550"/>
          <p14:tracePt t="27243" x="4445000" y="4159250"/>
          <p14:tracePt t="27258" x="4464050" y="4165600"/>
          <p14:tracePt t="27278" x="4425950" y="4171950"/>
          <p14:tracePt t="27301" x="4425950" y="4178300"/>
          <p14:tracePt t="27313" x="4413250" y="4178300"/>
          <p14:tracePt t="27327" x="4400550" y="4178300"/>
          <p14:tracePt t="27341" x="4387850" y="4178300"/>
          <p14:tracePt t="27362" x="4368800" y="4178300"/>
          <p14:tracePt t="27376" x="4349750" y="4178300"/>
          <p14:tracePt t="27390" x="4311650" y="4165600"/>
          <p14:tracePt t="27410" x="4260850" y="4159250"/>
          <p14:tracePt t="27424" x="4203700" y="4159250"/>
          <p14:tracePt t="27445" x="4178300" y="4159250"/>
          <p14:tracePt t="27459" x="4171950" y="4159250"/>
          <p14:tracePt t="27480" x="4152900" y="4159250"/>
          <p14:tracePt t="27493" x="4146550" y="4159250"/>
          <p14:tracePt t="27507" x="4140200" y="4159250"/>
          <p14:tracePt t="27557" x="4133850" y="4159250"/>
          <p14:tracePt t="27701" x="4140200" y="4159250"/>
          <p14:tracePt t="27763" x="4127500" y="4146550"/>
          <p14:tracePt t="27787" x="4102100" y="4127500"/>
          <p14:tracePt t="27823" x="4095750" y="4121150"/>
          <p14:tracePt t="27828" x="4083050" y="4121150"/>
          <p14:tracePt t="27992" x="4070350" y="4108450"/>
          <p14:tracePt t="28013" x="4076700" y="4108450"/>
          <p14:tracePt t="28020" x="4095750" y="4108450"/>
          <p14:tracePt t="28027" x="4114800" y="4108450"/>
          <p14:tracePt t="28037" x="4133850" y="4108450"/>
          <p14:tracePt t="28045" x="4165600" y="4108450"/>
          <p14:tracePt t="28063" x="4210050" y="4108450"/>
          <p14:tracePt t="28077" x="4286250" y="4108450"/>
          <p14:tracePt t="28091" x="4337050" y="4108450"/>
          <p14:tracePt t="28111" x="4508500" y="4108450"/>
          <p14:tracePt t="28125" x="4616450" y="4108450"/>
          <p14:tracePt t="28147" x="4883150" y="4127500"/>
          <p14:tracePt t="28160" x="4997450" y="4152900"/>
          <p14:tracePt t="28174" x="5207000" y="4178300"/>
          <p14:tracePt t="28195" x="5461000" y="4184650"/>
          <p14:tracePt t="28209" x="5537200" y="4191000"/>
          <p14:tracePt t="28230" x="5727700" y="4216400"/>
          <p14:tracePt t="28244" x="5861050" y="4241800"/>
          <p14:tracePt t="28257" x="5930900" y="4260850"/>
          <p14:tracePt t="28278" x="6096000" y="4305300"/>
          <p14:tracePt t="28292" x="6146800" y="4305300"/>
          <p14:tracePt t="28313" x="6197600" y="4305300"/>
          <p14:tracePt t="28327" x="6216650" y="4305300"/>
          <p14:tracePt t="28341" x="6248400" y="4305300"/>
          <p14:tracePt t="28362" x="6292850" y="4292600"/>
          <p14:tracePt t="28376" x="6324600" y="4292600"/>
          <p14:tracePt t="28396" x="6350000" y="4279900"/>
          <p14:tracePt t="28410" x="6369050" y="4279900"/>
          <p14:tracePt t="28424" x="6407150" y="4267200"/>
          <p14:tracePt t="28445" x="6489700" y="4267200"/>
          <p14:tracePt t="28459" x="6521450" y="4267200"/>
          <p14:tracePt t="28480" x="6565900" y="4267200"/>
          <p14:tracePt t="28494" x="6578600" y="4273550"/>
          <p14:tracePt t="28507" x="6597650" y="4273550"/>
          <p14:tracePt t="28528" x="6623050" y="4292600"/>
          <p14:tracePt t="28542" x="6642100" y="4305300"/>
          <p14:tracePt t="28563" x="6667500" y="4318000"/>
          <p14:tracePt t="28577" x="6686550" y="4330700"/>
          <p14:tracePt t="28590" x="6705600" y="4343400"/>
          <p14:tracePt t="28612" x="6711950" y="4356100"/>
          <p14:tracePt t="28645" x="6718300" y="4356100"/>
          <p14:tracePt t="28687" x="6724650" y="4356100"/>
          <p14:tracePt t="28733" x="6731000" y="4356100"/>
          <p14:tracePt t="28741" x="6731000" y="4349750"/>
          <p14:tracePt t="28765" x="6731000" y="4343400"/>
          <p14:tracePt t="28766" x="6731000" y="4337050"/>
          <p14:tracePt t="28789" x="6743700" y="4330700"/>
          <p14:tracePt t="28819" x="6743700" y="4324350"/>
          <p14:tracePt t="28963" x="6743700" y="4330700"/>
          <p14:tracePt t="28981" x="6743700" y="4337050"/>
          <p14:tracePt t="29165" x="6737350" y="4324350"/>
          <p14:tracePt t="29172" x="6731000" y="4318000"/>
          <p14:tracePt t="29179" x="6724650" y="4311650"/>
          <p14:tracePt t="29189" x="6718300" y="4305300"/>
          <p14:tracePt t="29199" x="6705600" y="4298950"/>
          <p14:tracePt t="29209" x="6686550" y="4286250"/>
          <p14:tracePt t="29230" x="6623050" y="4273550"/>
          <p14:tracePt t="29243" x="6584950" y="4267200"/>
          <p14:tracePt t="29264" x="6502400" y="4267200"/>
          <p14:tracePt t="29278" x="6413500" y="4267200"/>
          <p14:tracePt t="29292" x="6273800" y="4267200"/>
          <p14:tracePt t="29313" x="6108700" y="4273550"/>
          <p14:tracePt t="29327" x="5918200" y="4305300"/>
          <p14:tracePt t="29348" x="5632450" y="4330700"/>
          <p14:tracePt t="29362" x="5562600" y="4349750"/>
          <p14:tracePt t="29375" x="5448300" y="4375150"/>
          <p14:tracePt t="29397" x="5270500" y="4394200"/>
          <p14:tracePt t="29410" x="5200650" y="4400550"/>
          <p14:tracePt t="29431" x="4997450" y="4400550"/>
          <p14:tracePt t="29445" x="4908550" y="4406900"/>
          <p14:tracePt t="29459" x="4883150" y="4406900"/>
          <p14:tracePt t="29479" x="4800600" y="4394200"/>
          <p14:tracePt t="29494" x="4768850" y="4375150"/>
          <p14:tracePt t="29515" x="4718050" y="4356100"/>
          <p14:tracePt t="29528" x="4686300" y="4343400"/>
          <p14:tracePt t="29542" x="4648200" y="4324350"/>
          <p14:tracePt t="29563" x="4629150" y="4311650"/>
          <p14:tracePt t="29577" x="4616450" y="4298950"/>
          <p14:tracePt t="29598" x="4610100" y="4298950"/>
          <p14:tracePt t="29611" x="4622800" y="4298950"/>
          <p14:tracePt t="29625" x="4629150" y="4298950"/>
          <p14:tracePt t="29646" x="4622800" y="4286250"/>
          <p14:tracePt t="29677" x="4584700" y="4273550"/>
          <p14:tracePt t="29693" x="4578350" y="4273550"/>
          <p14:tracePt t="29701" x="4572000" y="4273550"/>
          <p14:tracePt t="29717" x="4572000" y="4267200"/>
          <p14:tracePt t="29749" x="4546600" y="4248150"/>
          <p14:tracePt t="29773" x="4508500" y="4229100"/>
          <p14:tracePt t="29790" x="4502150" y="4229100"/>
          <p14:tracePt t="29797" x="4470400" y="4216400"/>
          <p14:tracePt t="29821" x="4464050" y="4216400"/>
          <p14:tracePt t="29861" x="4464050" y="4210050"/>
          <p14:tracePt t="29869" x="4457700" y="4203700"/>
          <p14:tracePt t="29941" x="4451350" y="4197350"/>
          <p14:tracePt t="29957" x="4445000" y="4191000"/>
          <p14:tracePt t="29965" x="4438650" y="4191000"/>
          <p14:tracePt t="29981" x="4438650" y="4184650"/>
          <p14:tracePt t="30175" x="4445000" y="4184650"/>
          <p14:tracePt t="30181" x="4451350" y="4184650"/>
          <p14:tracePt t="30195" x="4470400" y="4184650"/>
          <p14:tracePt t="30202" x="4489450" y="4184650"/>
          <p14:tracePt t="30208" x="4514850" y="4184650"/>
          <p14:tracePt t="30230" x="4584700" y="4184650"/>
          <p14:tracePt t="30243" x="4603750" y="4184650"/>
          <p14:tracePt t="30264" x="4737100" y="4184650"/>
          <p14:tracePt t="30278" x="4946650" y="4184650"/>
          <p14:tracePt t="30313" x="5149850" y="4184650"/>
          <p14:tracePt t="30327" x="5384800" y="4184650"/>
          <p14:tracePt t="30348" x="5467350" y="4184650"/>
          <p14:tracePt t="30362" x="5638800" y="4184650"/>
          <p14:tracePt t="30382" x="5822950" y="4184650"/>
          <p14:tracePt t="30397" x="5994400" y="4184650"/>
          <p14:tracePt t="30410" x="6076950" y="4184650"/>
          <p14:tracePt t="30431" x="6318250" y="4184650"/>
          <p14:tracePt t="30445" x="6432550" y="4184650"/>
          <p14:tracePt t="30466" x="6527800" y="4184650"/>
          <p14:tracePt t="30480" x="6584950" y="4184650"/>
          <p14:tracePt t="30493" x="6610350" y="4184650"/>
          <p14:tracePt t="30515" x="6616700" y="4184650"/>
          <p14:tracePt t="30528" x="6597650" y="4171950"/>
          <p14:tracePt t="30549" x="6597650" y="4159250"/>
          <p14:tracePt t="30563" x="6591300" y="4159250"/>
          <p14:tracePt t="30577" x="6591300" y="4152900"/>
          <p14:tracePt t="30598" x="6591300" y="4146550"/>
          <p14:tracePt t="30612" x="6591300" y="4133850"/>
          <p14:tracePt t="30632" x="6591300" y="4127500"/>
          <p14:tracePt t="30646" x="6584950" y="4114800"/>
          <p14:tracePt t="30660" x="6572250" y="4114800"/>
          <p14:tracePt t="30681" x="6553200" y="4114800"/>
          <p14:tracePt t="30695" x="6540500" y="4114800"/>
          <p14:tracePt t="30716" x="6515100" y="4114800"/>
          <p14:tracePt t="30729" x="6515100" y="4121150"/>
          <p14:tracePt t="30743" x="6489700" y="4133850"/>
          <p14:tracePt t="30764" x="6413500" y="4140200"/>
          <p14:tracePt t="30778" x="6375400" y="4152900"/>
          <p14:tracePt t="30800" x="6229350" y="4184650"/>
          <p14:tracePt t="30813" x="6140450" y="4210050"/>
          <p14:tracePt t="30827" x="6134100" y="4216400"/>
          <p14:tracePt t="30848" x="6121400" y="4222750"/>
          <p14:tracePt t="30987" x="6115050" y="4222750"/>
          <p14:tracePt t="30995" x="6115050" y="4210050"/>
          <p14:tracePt t="31014" x="6102350" y="4197350"/>
          <p14:tracePt t="31021" x="6096000" y="4178300"/>
          <p14:tracePt t="31028" x="6070600" y="4152900"/>
          <p14:tracePt t="31049" x="6000750" y="4095750"/>
          <p14:tracePt t="31063" x="5937250" y="4064000"/>
          <p14:tracePt t="31077" x="5842000" y="4006850"/>
          <p14:tracePt t="31098" x="5759450" y="3949700"/>
          <p14:tracePt t="31112" x="5683250" y="3898900"/>
          <p14:tracePt t="31132" x="5588000" y="3803650"/>
          <p14:tracePt t="31147" x="5568950" y="3746500"/>
          <p14:tracePt t="31160" x="5575300" y="3714750"/>
          <p14:tracePt t="31181" x="5695950" y="3613150"/>
          <p14:tracePt t="31195" x="5797550" y="3543300"/>
          <p14:tracePt t="31216" x="5899150" y="3505200"/>
          <p14:tracePt t="31230" x="5981700" y="3467100"/>
          <p14:tracePt t="31243" x="5988050" y="3467100"/>
          <p14:tracePt t="31277" x="5981700" y="3473450"/>
          <p14:tracePt t="31285" x="5962650" y="3473450"/>
          <p14:tracePt t="31300" x="5918200" y="3473450"/>
          <p14:tracePt t="31313" x="5842000" y="3486150"/>
          <p14:tracePt t="31327" x="5581650" y="3492500"/>
          <p14:tracePt t="31348" x="5295900" y="3511550"/>
          <p14:tracePt t="31361" x="5124450" y="3536950"/>
          <p14:tracePt t="31382" x="4978400" y="3575050"/>
          <p14:tracePt t="31396" x="4927600" y="3587750"/>
          <p14:tracePt t="31410" x="4914900" y="3600450"/>
          <p14:tracePt t="31431" x="4908550" y="3613150"/>
          <p14:tracePt t="31445" x="4927600" y="3663950"/>
          <p14:tracePt t="31466" x="4984750" y="3702050"/>
          <p14:tracePt t="31480" x="5092700" y="3746500"/>
          <p14:tracePt t="31493" x="5207000" y="3778250"/>
          <p14:tracePt t="31515" x="5308600" y="3810000"/>
          <p14:tracePt t="31528" x="5384800" y="3841750"/>
          <p14:tracePt t="31549" x="5492750" y="3892550"/>
          <p14:tracePt t="31563" x="5543550" y="3917950"/>
          <p14:tracePt t="31584" x="5715000" y="3981450"/>
          <p14:tracePt t="31598" x="5803900" y="4013200"/>
          <p14:tracePt t="31612" x="5829300" y="4025900"/>
          <p14:tracePt t="31632" x="5854700" y="4025900"/>
          <p14:tracePt t="31646" x="5899150" y="4025900"/>
          <p14:tracePt t="31667" x="5956300" y="4025900"/>
          <p14:tracePt t="31681" x="6013450" y="4025900"/>
          <p14:tracePt t="31695" x="6076950" y="4025900"/>
          <p14:tracePt t="31716" x="6140450" y="4025900"/>
          <p14:tracePt t="31729" x="6159500" y="4019550"/>
          <p14:tracePt t="31767" x="6153150" y="4019550"/>
          <p14:tracePt t="31781" x="6127750" y="4019550"/>
          <p14:tracePt t="31789" x="6096000" y="4019550"/>
          <p14:tracePt t="31799" x="6076950" y="4019550"/>
          <p14:tracePt t="31813" x="5988050" y="4019550"/>
          <p14:tracePt t="31834" x="5930900" y="4038600"/>
          <p14:tracePt t="31848" x="5924550" y="4038600"/>
          <p14:tracePt t="31861" x="5975350" y="4057650"/>
          <p14:tracePt t="31882" x="6026150" y="4057650"/>
          <p14:tracePt t="31896" x="6134100" y="4057650"/>
          <p14:tracePt t="31917" x="6330950" y="4057650"/>
          <p14:tracePt t="31931" x="6400800" y="4057650"/>
          <p14:tracePt t="31945" x="6540500" y="4057650"/>
          <p14:tracePt t="31966" x="6711950" y="4057650"/>
          <p14:tracePt t="31980" x="6762750" y="4057650"/>
          <p14:tracePt t="32001" x="6800850" y="4051300"/>
          <p14:tracePt t="32029" x="6794500" y="4051300"/>
          <p14:tracePt t="32035" x="6762750" y="4051300"/>
          <p14:tracePt t="32049" x="6724650" y="4051300"/>
          <p14:tracePt t="32063" x="6686550" y="4051300"/>
          <p14:tracePt t="32084" x="6680200" y="4057650"/>
          <p14:tracePt t="32101" x="6686550" y="4057650"/>
          <p14:tracePt t="32111" x="6699250" y="4057650"/>
          <p14:tracePt t="32132" x="6775450" y="4057650"/>
          <p14:tracePt t="32146" x="6781800" y="4057650"/>
          <p14:tracePt t="32167" x="6813550" y="4070350"/>
          <p14:tracePt t="32181" x="6864350" y="4089400"/>
          <p14:tracePt t="32195" x="6883400" y="4095750"/>
          <p14:tracePt t="32216" x="6896100" y="4095750"/>
          <p14:tracePt t="32269" x="6883400" y="4095750"/>
          <p14:tracePt t="32285" x="6870700" y="4095750"/>
          <p14:tracePt t="32293" x="6845300" y="4095750"/>
          <p14:tracePt t="32299" x="6819900" y="4095750"/>
          <p14:tracePt t="32309" x="6800850" y="4095750"/>
          <p14:tracePt t="32317" x="6781800" y="4095750"/>
          <p14:tracePt t="32333" x="6711950" y="4102100"/>
          <p14:tracePt t="32348" x="6635750" y="4121150"/>
          <p14:tracePt t="32361" x="6597650" y="4127500"/>
          <p14:tracePt t="32382" x="6521450" y="4140200"/>
          <p14:tracePt t="32396" x="6502400" y="4146550"/>
          <p14:tracePt t="32417" x="6483350" y="4159250"/>
          <p14:tracePt t="32453" x="6483350" y="4165600"/>
          <p14:tracePt t="32460" x="6508750" y="4184650"/>
          <p14:tracePt t="32466" x="6521450" y="4197350"/>
          <p14:tracePt t="32479" x="6534150" y="4197350"/>
          <p14:tracePt t="32501" x="6635750" y="4222750"/>
          <p14:tracePt t="32515" x="6699250" y="4229100"/>
          <p14:tracePt t="32528" x="6724650" y="4229100"/>
          <p14:tracePt t="32549" x="6762750" y="4229100"/>
          <p14:tracePt t="32669" x="6756400" y="4229100"/>
          <p14:tracePt t="32693" x="6762750" y="4229100"/>
          <p14:tracePt t="32789" x="6756400" y="4229100"/>
          <p14:tracePt t="32893" x="6750050" y="4229100"/>
          <p14:tracePt t="32933" x="6743700" y="4229100"/>
          <p14:tracePt t="33085" x="6762750" y="4229100"/>
          <p14:tracePt t="33101" x="6769100" y="4229100"/>
          <p14:tracePt t="33149" x="6781800" y="4229100"/>
          <p14:tracePt t="33247" x="6788150" y="4229100"/>
          <p14:tracePt t="33253" x="6788150" y="4203700"/>
          <p14:tracePt t="33269" x="6788150" y="4191000"/>
          <p14:tracePt t="33277" x="6800850" y="4178300"/>
          <p14:tracePt t="33282" x="6819900" y="4171950"/>
          <p14:tracePt t="33299" x="6832600" y="4159250"/>
          <p14:tracePt t="33313" x="6845300" y="4108450"/>
          <p14:tracePt t="33334" x="6870700" y="4095750"/>
          <p14:tracePt t="37277" x="6762750" y="3784600"/>
          <p14:tracePt t="37288" x="5797550" y="2514600"/>
          <p14:tracePt t="37299" x="5334000" y="1479550"/>
          <p14:tracePt t="37431" x="5327650" y="1479550"/>
          <p14:tracePt t="37439" x="5308600" y="1492250"/>
          <p14:tracePt t="37458" x="5289550" y="1511300"/>
          <p14:tracePt t="37465" x="5276850" y="1530350"/>
          <p14:tracePt t="37472" x="5251450" y="1587500"/>
          <p14:tracePt t="37486" x="5162550" y="1835150"/>
          <p14:tracePt t="37500" x="5130800" y="1955800"/>
          <p14:tracePt t="37521" x="5086350" y="2120900"/>
          <p14:tracePt t="37535" x="5035550" y="2241550"/>
          <p14:tracePt t="37556" x="4984750" y="2362200"/>
          <p14:tracePt t="37569" x="4921250" y="2457450"/>
          <p14:tracePt t="37583" x="4895850" y="2590800"/>
          <p14:tracePt t="37604" x="4851400" y="2787650"/>
          <p14:tracePt t="37618" x="4838700" y="2857500"/>
          <p14:tracePt t="37640" x="4781550" y="3073400"/>
          <p14:tracePt t="37653" x="4743450" y="3219450"/>
          <p14:tracePt t="37667" x="4724400" y="3289300"/>
          <p14:tracePt t="37688" x="4641850" y="3505200"/>
          <p14:tracePt t="37702" x="4591050" y="3632200"/>
          <p14:tracePt t="37722" x="4546600" y="3752850"/>
          <p14:tracePt t="37736" x="4521200" y="3867150"/>
          <p14:tracePt t="37750" x="4489450" y="3962400"/>
          <p14:tracePt t="37771" x="4464050" y="4032250"/>
          <p14:tracePt t="37785" x="4438650" y="4064000"/>
          <p14:tracePt t="37806" x="4432300" y="4089400"/>
          <p14:tracePt t="37820" x="4425950" y="4095750"/>
          <p14:tracePt t="37837" x="4419600" y="4102100"/>
          <p14:tracePt t="37854" x="4406900" y="4108450"/>
          <p14:tracePt t="37869" x="4381500" y="4114800"/>
          <p14:tracePt t="37889" x="4318000" y="4133850"/>
          <p14:tracePt t="37903" x="4260850" y="4146550"/>
          <p14:tracePt t="37917" x="4197350" y="4178300"/>
          <p14:tracePt t="37938" x="4152900" y="4210050"/>
          <p14:tracePt t="37952" x="4114800" y="4235450"/>
          <p14:tracePt t="37973" x="4076700" y="4267200"/>
          <p14:tracePt t="37986" x="4070350" y="4267200"/>
          <p14:tracePt t="38003" x="4064000" y="4267200"/>
          <p14:tracePt t="38021" x="4064000" y="4279900"/>
          <p14:tracePt t="38109" x="4070350" y="4279900"/>
          <p14:tracePt t="38115" x="4083050" y="4279900"/>
          <p14:tracePt t="38125" x="4114800" y="4273550"/>
          <p14:tracePt t="38132" x="4146550" y="4267200"/>
          <p14:tracePt t="38139" x="4159250" y="4267200"/>
          <p14:tracePt t="38153" x="4191000" y="4260850"/>
          <p14:tracePt t="38167" x="4305300" y="4241800"/>
          <p14:tracePt t="38188" x="4514850" y="4229100"/>
          <p14:tracePt t="38202" x="4591050" y="4222750"/>
          <p14:tracePt t="38222" x="4813300" y="4222750"/>
          <p14:tracePt t="38236" x="4972050" y="4222750"/>
          <p14:tracePt t="38250" x="5054600" y="4222750"/>
          <p14:tracePt t="38271" x="5340350" y="4222750"/>
          <p14:tracePt t="38285" x="5518150" y="4222750"/>
          <p14:tracePt t="38306" x="5715000" y="4222750"/>
          <p14:tracePt t="38320" x="5899150" y="4222750"/>
          <p14:tracePt t="38333" x="6057900" y="4222750"/>
          <p14:tracePt t="38355" x="6267450" y="4222750"/>
          <p14:tracePt t="38368" x="6324600" y="4222750"/>
          <p14:tracePt t="38389" x="6502400" y="4222750"/>
          <p14:tracePt t="38403" x="6604000" y="4222750"/>
          <p14:tracePt t="38417" x="6654800" y="4222750"/>
          <p14:tracePt t="38438" x="6800850" y="4222750"/>
          <p14:tracePt t="38452" x="6877050" y="4222750"/>
          <p14:tracePt t="38472" x="6946900" y="4222750"/>
          <p14:tracePt t="38486" x="6972300" y="4222750"/>
          <p14:tracePt t="38500" x="7016750" y="4222750"/>
          <p14:tracePt t="38703" x="7023100" y="4222750"/>
          <p14:tracePt t="38757" x="7010400" y="4222750"/>
          <p14:tracePt t="38771" x="7004050" y="4222750"/>
          <p14:tracePt t="38779" x="6985000" y="4222750"/>
          <p14:tracePt t="38785" x="6972300" y="4222750"/>
          <p14:tracePt t="38795" x="6953250" y="4222750"/>
          <p14:tracePt t="38806" x="6927850" y="4222750"/>
          <p14:tracePt t="38820" x="6915150" y="4222750"/>
          <p14:tracePt t="38841" x="6819900" y="4222750"/>
          <p14:tracePt t="38854" x="6711950" y="4222750"/>
          <p14:tracePt t="38869" x="6565900" y="4222750"/>
          <p14:tracePt t="38889" x="6438900" y="4235450"/>
          <p14:tracePt t="38903" x="6324600" y="4241800"/>
          <p14:tracePt t="38917" x="6223000" y="4241800"/>
          <p14:tracePt t="38938" x="6108700" y="4241800"/>
          <p14:tracePt t="38952" x="5956300" y="4241800"/>
          <p14:tracePt t="38972" x="5778500" y="4254500"/>
          <p14:tracePt t="38987" x="5721350" y="4260850"/>
          <p14:tracePt t="39007" x="5689600" y="4267200"/>
          <p14:tracePt t="39021" x="5626100" y="4279900"/>
          <p14:tracePt t="39037" x="5594350" y="4279900"/>
          <p14:tracePt t="39056" x="5524500" y="4279900"/>
          <p14:tracePt t="39070" x="5467350" y="4279900"/>
          <p14:tracePt t="39090" x="5403850" y="4279900"/>
          <p14:tracePt t="39104" x="5308600" y="4279900"/>
          <p14:tracePt t="39118" x="5175250" y="4279900"/>
          <p14:tracePt t="39139" x="5035550" y="4279900"/>
          <p14:tracePt t="39153" x="4946650" y="4279900"/>
          <p14:tracePt t="39174" x="4864100" y="4279900"/>
          <p14:tracePt t="39188" x="4787900" y="4279900"/>
          <p14:tracePt t="39202" x="4730750" y="4279900"/>
          <p14:tracePt t="39222" x="4451350" y="4279900"/>
          <p14:tracePt t="39236" x="4241800" y="4279900"/>
          <p14:tracePt t="39257" x="4102100" y="4279900"/>
          <p14:tracePt t="39271" x="4025900" y="4279900"/>
          <p14:tracePt t="39285" x="3981450" y="4279900"/>
          <p14:tracePt t="39306" x="3905250" y="4279900"/>
          <p14:tracePt t="39320" x="3797300" y="4279900"/>
          <p14:tracePt t="39341" x="3689350" y="4279900"/>
          <p14:tracePt t="39354" x="3676650" y="4279900"/>
          <p14:tracePt t="39368" x="3670300" y="4279900"/>
          <p14:tracePt t="39389" x="3663950" y="4279900"/>
          <p14:tracePt t="39403" x="3657600" y="4279900"/>
          <p14:tracePt t="39424" x="3613150" y="4273550"/>
          <p14:tracePt t="39438" x="3600450" y="4260850"/>
          <p14:tracePt t="39525" x="3594100" y="4260850"/>
          <p14:tracePt t="39549" x="3581400" y="4248150"/>
          <p14:tracePt t="39555" x="3568700" y="4248150"/>
          <p14:tracePt t="39563" x="3549650" y="4248150"/>
          <p14:tracePt t="39570" x="3536950" y="4248150"/>
          <p14:tracePt t="39590" x="3505200" y="4248150"/>
          <p14:tracePt t="39604" x="3492500" y="4235450"/>
          <p14:tracePt t="39618" x="3473450" y="4235450"/>
          <p14:tracePt t="39639" x="3441700" y="4222750"/>
          <p14:tracePt t="39653" x="3403600" y="4222750"/>
          <p14:tracePt t="39674" x="3359150" y="4222750"/>
          <p14:tracePt t="39688" x="3340100" y="4222750"/>
          <p14:tracePt t="39702" x="3333750" y="4222750"/>
          <p14:tracePt t="39733" x="3327400" y="4222750"/>
          <p14:tracePt t="39741" x="3321050" y="4222750"/>
          <p14:tracePt t="39757" x="3308350" y="4222750"/>
          <p14:tracePt t="39771" x="3257550" y="4216400"/>
          <p14:tracePt t="39785" x="3244850" y="4210050"/>
          <p14:tracePt t="39805" x="3067050" y="4165600"/>
          <p14:tracePt t="39820" x="2813050" y="4095750"/>
          <p14:tracePt t="39841" x="2425700" y="4013200"/>
          <p14:tracePt t="39854" x="1987550" y="3924300"/>
          <p14:tracePt t="39868" x="1498600" y="3822700"/>
          <p14:tracePt t="39889" x="469900" y="3543300"/>
          <p14:tracePt t="39903" x="127000" y="3441700"/>
          <p14:tracePt t="41522" x="82550" y="4768850"/>
          <p14:tracePt t="41533" x="146050" y="4813300"/>
          <p14:tracePt t="41542" x="196850" y="4864100"/>
          <p14:tracePt t="41556" x="254000" y="4902200"/>
          <p14:tracePt t="41577" x="419100" y="4997450"/>
          <p14:tracePt t="41590" x="533400" y="5041900"/>
          <p14:tracePt t="41604" x="673100" y="5080000"/>
          <p14:tracePt t="41625" x="793750" y="5105400"/>
          <p14:tracePt t="41639" x="869950" y="5124450"/>
          <p14:tracePt t="41653" x="946150" y="5143500"/>
          <p14:tracePt t="41674" x="1003300" y="5181600"/>
          <p14:tracePt t="41688" x="1060450" y="5232400"/>
          <p14:tracePt t="41709" x="1066800" y="5283200"/>
          <p14:tracePt t="41722" x="1085850" y="5334000"/>
          <p14:tracePt t="41743" x="1085850" y="5403850"/>
          <p14:tracePt t="41757" x="1085850" y="5461000"/>
          <p14:tracePt t="41771" x="1098550" y="5613400"/>
          <p14:tracePt t="41792" x="1143000" y="5854700"/>
          <p14:tracePt t="41806" x="1384300" y="6235700"/>
          <p14:tracePt t="41827" x="1549400" y="6451600"/>
          <p14:tracePt t="41840" x="1676400" y="6584950"/>
          <p14:tracePt t="41854" x="1784350" y="6661150"/>
          <p14:tracePt t="41875" x="1879600" y="6699250"/>
          <p14:tracePt t="41889" x="2012950" y="6731000"/>
          <p14:tracePt t="41910" x="2114550" y="6750050"/>
          <p14:tracePt t="41924" x="2133600" y="6750050"/>
          <p14:tracePt t="41938" x="2127250" y="6750050"/>
          <p14:tracePt t="42255" x="2108200" y="6718300"/>
          <p14:tracePt t="42263" x="2120900" y="6718300"/>
          <p14:tracePt t="42278" x="2120900" y="6705600"/>
          <p14:tracePt t="42285" x="2133600" y="6705600"/>
          <p14:tracePt t="42292" x="2139950" y="6705600"/>
          <p14:tracePt t="42305" x="2165350" y="6692900"/>
          <p14:tracePt t="42326" x="2197100" y="6686550"/>
          <p14:tracePt t="42340" x="2247900" y="6673850"/>
          <p14:tracePt t="42354" x="2260600" y="6673850"/>
          <p14:tracePt t="42375" x="2406650" y="6667500"/>
          <p14:tracePt t="42389" x="2527300" y="6648450"/>
          <p14:tracePt t="42410" x="2736850" y="6642100"/>
          <p14:tracePt t="42424" x="2819400" y="6642100"/>
          <p14:tracePt t="42437" x="2990850" y="6642100"/>
          <p14:tracePt t="42458" x="3244850" y="6642100"/>
          <p14:tracePt t="42472" x="3321050" y="6642100"/>
          <p14:tracePt t="42493" x="3581400" y="6642100"/>
          <p14:tracePt t="42507" x="3746500" y="6642100"/>
          <p14:tracePt t="42521" x="3816350" y="6642100"/>
          <p14:tracePt t="42542" x="3994150" y="6629400"/>
          <p14:tracePt t="42556" x="4083050" y="6610350"/>
          <p14:tracePt t="42577" x="4102100" y="6604000"/>
          <p14:tracePt t="42603" x="4114800" y="6604000"/>
          <p14:tracePt t="42610" x="4108450" y="6604000"/>
          <p14:tracePt t="42625" x="4095750" y="6604000"/>
          <p14:tracePt t="42639" x="4083050" y="6604000"/>
          <p14:tracePt t="42660" x="4025900" y="6604000"/>
          <p14:tracePt t="42674" x="3968750" y="6604000"/>
          <p14:tracePt t="42687" x="3911600" y="6604000"/>
          <p14:tracePt t="42709" x="3689350" y="6604000"/>
          <p14:tracePt t="42722" x="3562350" y="6604000"/>
          <p14:tracePt t="42743" x="3429000" y="6629400"/>
          <p14:tracePt t="42757" x="3397250" y="6629400"/>
          <p14:tracePt t="42771" x="3359150" y="6635750"/>
          <p14:tracePt t="42837" x="3371850" y="6635750"/>
          <p14:tracePt t="42842" x="3403600" y="6635750"/>
          <p14:tracePt t="42853" x="3416300" y="6635750"/>
          <p14:tracePt t="42861" x="3441700" y="6635750"/>
          <p14:tracePt t="42875" x="3473450" y="6629400"/>
          <p14:tracePt t="42889" x="3536950" y="6610350"/>
          <p14:tracePt t="42910" x="3575050" y="6597650"/>
          <p14:tracePt t="42933" x="3575050" y="6591300"/>
          <p14:tracePt t="42949" x="3562350" y="6591300"/>
          <p14:tracePt t="42958" x="3505200" y="6591300"/>
          <p14:tracePt t="42973" x="3467100" y="6591300"/>
          <p14:tracePt t="42993" x="3359150" y="6591300"/>
          <p14:tracePt t="43007" x="3257550" y="6591300"/>
          <p14:tracePt t="43021" x="3200400" y="6597650"/>
          <p14:tracePt t="43042" x="3194050" y="6597650"/>
          <p14:tracePt t="43056" x="3238500" y="6597650"/>
          <p14:tracePt t="43077" x="3333750" y="6578600"/>
          <p14:tracePt t="43091" x="3384550" y="6572250"/>
          <p14:tracePt t="43104" x="3492500" y="6553200"/>
          <p14:tracePt t="43125" x="3644900" y="6553200"/>
          <p14:tracePt t="43139" x="3689350" y="6553200"/>
          <p14:tracePt t="43160" x="3695700" y="6553200"/>
          <p14:tracePt t="43179" x="3676650" y="6553200"/>
          <p14:tracePt t="43194" x="3644900" y="6553200"/>
          <p14:tracePt t="43208" x="3600450" y="6553200"/>
          <p14:tracePt t="43222" x="3511550" y="6553200"/>
          <p14:tracePt t="43243" x="3448050" y="6553200"/>
          <p14:tracePt t="43309" x="3454400" y="6553200"/>
          <p14:tracePt t="43317" x="3467100" y="6553200"/>
          <p14:tracePt t="43333" x="3498850" y="6553200"/>
          <p14:tracePt t="43341" x="3517900" y="6553200"/>
          <p14:tracePt t="43346" x="3530600" y="6553200"/>
          <p14:tracePt t="43395" x="3524250" y="6553200"/>
          <p14:tracePt t="43405" x="3498850" y="6553200"/>
          <p14:tracePt t="43413" x="3460750" y="6559550"/>
          <p14:tracePt t="43419" x="3429000" y="6565900"/>
          <p14:tracePt t="43428" x="3390900" y="6572250"/>
          <p14:tracePt t="43444" x="3352800" y="6584950"/>
          <p14:tracePt t="43459" x="3321050" y="6591300"/>
          <p14:tracePt t="43472" x="3314700" y="6591300"/>
          <p14:tracePt t="43493" x="3308350" y="6591300"/>
          <p14:tracePt t="43531" x="3314700" y="6591300"/>
          <p14:tracePt t="43549" x="3321050" y="6591300"/>
          <p14:tracePt t="43556" x="3340100" y="6591300"/>
          <p14:tracePt t="43563" x="3346450" y="6591300"/>
          <p14:tracePt t="43576" x="3352800" y="6591300"/>
          <p14:tracePt t="43590" x="3359150" y="6591300"/>
          <p14:tracePt t="43670" x="3371850" y="6591300"/>
          <p14:tracePt t="43683" x="3384550" y="6591300"/>
          <p14:tracePt t="43701" x="3397250" y="6584950"/>
          <p14:tracePt t="44305" x="3390900" y="6584950"/>
          <p14:tracePt t="44323" x="3378200" y="6584950"/>
          <p14:tracePt t="44326" x="3359150" y="6584950"/>
          <p14:tracePt t="44333" x="3333750" y="6584950"/>
          <p14:tracePt t="44340" x="3308350" y="6584950"/>
          <p14:tracePt t="44361" x="3200400" y="6616700"/>
          <p14:tracePt t="44375" x="3143250" y="6616700"/>
          <p14:tracePt t="44389" x="3016250" y="6616700"/>
          <p14:tracePt t="44410" x="2838450" y="6616700"/>
          <p14:tracePt t="44424" x="2565400" y="6616700"/>
          <p14:tracePt t="44444" x="1962150" y="6616700"/>
          <p14:tracePt t="44458" x="1606550" y="6591300"/>
          <p14:tracePt t="44479" x="1155700" y="6508750"/>
          <p14:tracePt t="44493" x="1035050" y="6483350"/>
          <p14:tracePt t="44507" x="711200" y="6394450"/>
          <p14:tracePt t="44528" x="120650" y="614045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HTML Escaping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CD6D6-032F-30EC-7B51-059C8F7EF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2"/>
          <a:stretch/>
        </p:blipFill>
        <p:spPr>
          <a:xfrm>
            <a:off x="76200" y="1371600"/>
            <a:ext cx="7000875" cy="545497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381C3D8-ECC3-8B9F-F398-0C5CAF7AF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894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35"/>
    </mc:Choice>
    <mc:Fallback>
      <p:transition spd="slow" advTm="19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75" x="63500" y="3149600"/>
          <p14:tracePt t="3281" x="76200" y="3162300"/>
          <p14:tracePt t="3288" x="88900" y="3175000"/>
          <p14:tracePt t="3301" x="120650" y="3206750"/>
          <p14:tracePt t="3321" x="171450" y="3251200"/>
          <p14:tracePt t="3335" x="196850" y="3276600"/>
          <p14:tracePt t="3349" x="247650" y="3333750"/>
          <p14:tracePt t="3371" x="285750" y="3365500"/>
          <p14:tracePt t="3384" x="311150" y="3371850"/>
          <p14:tracePt t="3405" x="209550" y="3333750"/>
          <p14:tracePt t="3773" x="209550" y="3346450"/>
          <p14:tracePt t="3781" x="215900" y="3378200"/>
          <p14:tracePt t="3797" x="241300" y="3397250"/>
          <p14:tracePt t="3803" x="266700" y="3429000"/>
          <p14:tracePt t="3807" x="273050" y="3441700"/>
          <p14:tracePt t="3821" x="292100" y="3467100"/>
          <p14:tracePt t="3835" x="292100" y="3479800"/>
          <p14:tracePt t="3856" x="317500" y="3511550"/>
          <p14:tracePt t="3870" x="323850" y="3530600"/>
          <p14:tracePt t="3884" x="342900" y="3549650"/>
          <p14:tracePt t="3905" x="361950" y="3581400"/>
          <p14:tracePt t="3919" x="374650" y="3594100"/>
          <p14:tracePt t="3939" x="387350" y="3625850"/>
          <p14:tracePt t="3954" x="393700" y="3644900"/>
          <p14:tracePt t="3975" x="393700" y="3651250"/>
          <p14:tracePt t="3992" x="393700" y="3657600"/>
          <p14:tracePt t="4002" x="387350" y="3657600"/>
          <p14:tracePt t="4023" x="368300" y="3663950"/>
          <p14:tracePt t="4047" x="368300" y="3676650"/>
          <p14:tracePt t="4067" x="368300" y="3683000"/>
          <p14:tracePt t="4072" x="368300" y="3689350"/>
          <p14:tracePt t="4085" x="368300" y="3695700"/>
          <p14:tracePt t="4106" x="368300" y="3714750"/>
          <p14:tracePt t="4120" x="368300" y="3721100"/>
          <p14:tracePt t="4134" x="368300" y="3733800"/>
          <p14:tracePt t="4155" x="374650" y="3733800"/>
          <p14:tracePt t="4169" x="387350" y="3752850"/>
          <p14:tracePt t="4189" x="393700" y="3752850"/>
          <p14:tracePt t="4203" x="412750" y="3752850"/>
          <p14:tracePt t="4217" x="457200" y="3759200"/>
          <p14:tracePt t="4239" x="539750" y="3778250"/>
          <p14:tracePt t="4252" x="558800" y="3784600"/>
          <p14:tracePt t="4273" x="584200" y="3810000"/>
          <p14:tracePt t="4669" x="577850" y="3810000"/>
          <p14:tracePt t="4683" x="565150" y="3797300"/>
          <p14:tracePt t="4703" x="457200" y="3752850"/>
          <p14:tracePt t="4710" x="450850" y="3752850"/>
          <p14:tracePt t="4717" x="444500" y="3752850"/>
          <p14:tracePt t="4738" x="406400" y="3752850"/>
          <p14:tracePt t="4752" x="400050" y="3752850"/>
          <p14:tracePt t="4773" x="355600" y="3752850"/>
          <p14:tracePt t="4787" x="368300" y="3778250"/>
          <p14:tracePt t="4801" x="349250" y="3784600"/>
          <p14:tracePt t="4822" x="323850" y="3784600"/>
          <p14:tracePt t="4835" x="298450" y="3784600"/>
          <p14:tracePt t="4856" x="285750" y="3784600"/>
          <p14:tracePt t="4870" x="273050" y="3784600"/>
          <p14:tracePt t="4891" x="254000" y="3784600"/>
          <p14:tracePt t="4905" x="241300" y="3784600"/>
          <p14:tracePt t="4920" x="234950" y="3784600"/>
          <p14:tracePt t="4945" x="228600" y="3784600"/>
          <p14:tracePt t="4953" x="222250" y="3778250"/>
          <p14:tracePt t="5105" x="228600" y="3778250"/>
          <p14:tracePt t="5115" x="234950" y="3771900"/>
          <p14:tracePt t="5127" x="247650" y="3771900"/>
          <p14:tracePt t="5137" x="260350" y="3771900"/>
          <p14:tracePt t="5145" x="273050" y="3771900"/>
          <p14:tracePt t="5154" x="285750" y="3771900"/>
          <p14:tracePt t="5168" x="292100" y="3771900"/>
          <p14:tracePt t="5189" x="323850" y="3765550"/>
          <p14:tracePt t="5203" x="349250" y="3765550"/>
          <p14:tracePt t="5224" x="406400" y="3765550"/>
          <p14:tracePt t="5238" x="431800" y="3765550"/>
          <p14:tracePt t="5252" x="495300" y="3765550"/>
          <p14:tracePt t="5273" x="571500" y="3765550"/>
          <p14:tracePt t="5287" x="596900" y="3765550"/>
          <p14:tracePt t="5307" x="692150" y="3765550"/>
          <p14:tracePt t="5321" x="730250" y="3765550"/>
          <p14:tracePt t="5335" x="755650" y="3765550"/>
          <p14:tracePt t="5356" x="850900" y="3765550"/>
          <p14:tracePt t="5370" x="908050" y="3765550"/>
          <p14:tracePt t="5392" x="946150" y="3765550"/>
          <p14:tracePt t="5405" x="958850" y="3765550"/>
          <p14:tracePt t="5419" x="996950" y="3765550"/>
          <p14:tracePt t="5439" x="1073150" y="3765550"/>
          <p14:tracePt t="5453" x="1098550" y="3765550"/>
          <p14:tracePt t="5474" x="1181100" y="3765550"/>
          <p14:tracePt t="5488" x="1244600" y="3765550"/>
          <p14:tracePt t="5502" x="1270000" y="3765550"/>
          <p14:tracePt t="5523" x="1320800" y="3765550"/>
          <p14:tracePt t="5537" x="1358900" y="3765550"/>
          <p14:tracePt t="5558" x="1397000" y="3765550"/>
          <p14:tracePt t="5571" x="1435100" y="3765550"/>
          <p14:tracePt t="5585" x="1466850" y="3765550"/>
          <p14:tracePt t="5606" x="1498600" y="3765550"/>
          <p14:tracePt t="5620" x="1504950" y="3765550"/>
          <p14:tracePt t="5641" x="1536700" y="3765550"/>
          <p14:tracePt t="5656" x="1549400" y="3765550"/>
          <p14:tracePt t="5669" x="1562100" y="3765550"/>
          <p14:tracePt t="5689" x="1600200" y="3765550"/>
          <p14:tracePt t="5703" x="1619250" y="3765550"/>
          <p14:tracePt t="5724" x="1631950" y="3765550"/>
          <p14:tracePt t="5738" x="1638300" y="3765550"/>
          <p14:tracePt t="5752" x="1663700" y="3765550"/>
          <p14:tracePt t="5773" x="1701800" y="3765550"/>
          <p14:tracePt t="5787" x="1746250" y="3765550"/>
          <p14:tracePt t="5808" x="1778000" y="3765550"/>
          <p14:tracePt t="5821" x="1797050" y="3765550"/>
          <p14:tracePt t="5835" x="1822450" y="3765550"/>
          <p14:tracePt t="5856" x="1879600" y="3803650"/>
          <p14:tracePt t="5870" x="1911350" y="3803650"/>
          <p14:tracePt t="5891" x="1974850" y="3803650"/>
          <p14:tracePt t="5905" x="2012950" y="3816350"/>
          <p14:tracePt t="5919" x="2019300" y="3803650"/>
          <p14:tracePt t="5939" x="2032000" y="3803650"/>
          <p14:tracePt t="5953" x="2051050" y="3803650"/>
          <p14:tracePt t="5974" x="2159000" y="3803650"/>
          <p14:tracePt t="5988" x="2311400" y="3803650"/>
          <p14:tracePt t="6002" x="2362200" y="3803650"/>
          <p14:tracePt t="6023" x="2457450" y="3803650"/>
          <p14:tracePt t="6037" x="2540000" y="3803650"/>
          <p14:tracePt t="6058" x="2679700" y="3803650"/>
          <p14:tracePt t="6071" x="2724150" y="3803650"/>
          <p14:tracePt t="6085" x="2813050" y="3803650"/>
          <p14:tracePt t="6106" x="2940050" y="3803650"/>
          <p14:tracePt t="6120" x="2978150" y="3803650"/>
          <p14:tracePt t="6141" x="3105150" y="3803650"/>
          <p14:tracePt t="6155" x="3206750" y="3803650"/>
          <p14:tracePt t="6170" x="3314700" y="3803650"/>
          <p14:tracePt t="6189" x="3422650" y="3803650"/>
          <p14:tracePt t="6203" x="3505200" y="3803650"/>
          <p14:tracePt t="6224" x="3625850" y="3803650"/>
          <p14:tracePt t="6238" x="3657600" y="3803650"/>
          <p14:tracePt t="6259" x="3803650" y="3803650"/>
          <p14:tracePt t="6273" x="3905250" y="3803650"/>
          <p14:tracePt t="6287" x="3949700" y="3803650"/>
          <p14:tracePt t="6307" x="4051300" y="3803650"/>
          <p14:tracePt t="6321" x="4089400" y="3803650"/>
          <p14:tracePt t="6342" x="4191000" y="3810000"/>
          <p14:tracePt t="6356" x="4286250" y="3829050"/>
          <p14:tracePt t="6370" x="4387850" y="3829050"/>
          <p14:tracePt t="6391" x="4502150" y="3829050"/>
          <p14:tracePt t="6404" x="4616450" y="3829050"/>
          <p14:tracePt t="6426" x="4838700" y="3829050"/>
          <p14:tracePt t="6439" x="4914900" y="3829050"/>
          <p14:tracePt t="6453" x="5054600" y="3829050"/>
          <p14:tracePt t="6475" x="5207000" y="3829050"/>
          <p14:tracePt t="6488" x="5302250" y="3829050"/>
          <p14:tracePt t="6509" x="5372100" y="3829050"/>
          <p14:tracePt t="6523" x="5448300" y="3829050"/>
          <p14:tracePt t="6537" x="5537200" y="3829050"/>
          <p14:tracePt t="6558" x="5626100" y="3829050"/>
          <p14:tracePt t="6572" x="5721350" y="3829050"/>
          <p14:tracePt t="6592" x="5791200" y="3822700"/>
          <p14:tracePt t="6606" x="5803900" y="3816350"/>
          <p14:tracePt t="6620" x="5816600" y="3790950"/>
          <p14:tracePt t="6641" x="5791200" y="3784600"/>
          <p14:tracePt t="6973" x="5778500" y="3778250"/>
          <p14:tracePt t="6987" x="5772150" y="3778250"/>
          <p14:tracePt t="6995" x="5753100" y="3778250"/>
          <p14:tracePt t="7001" x="5715000" y="3771900"/>
          <p14:tracePt t="7009" x="5651500" y="3771900"/>
          <p14:tracePt t="7023" x="5594350" y="3771900"/>
          <p14:tracePt t="7037" x="5575300" y="3771900"/>
          <p14:tracePt t="7058" x="5518150" y="3771900"/>
          <p14:tracePt t="7071" x="5473700" y="3771900"/>
          <p14:tracePt t="7092" x="5429250" y="3771900"/>
          <p14:tracePt t="7106" x="5353050" y="3771900"/>
          <p14:tracePt t="7120" x="5213350" y="3771900"/>
          <p14:tracePt t="7141" x="5048250" y="3771900"/>
          <p14:tracePt t="7155" x="4902200" y="3771900"/>
          <p14:tracePt t="7176" x="4762500" y="3771900"/>
          <p14:tracePt t="7189" x="4622800" y="3771900"/>
          <p14:tracePt t="7203" x="4464050" y="3771900"/>
          <p14:tracePt t="7224" x="4159250" y="3771900"/>
          <p14:tracePt t="7238" x="3937000" y="3771900"/>
          <p14:tracePt t="7259" x="3708400" y="3771900"/>
          <p14:tracePt t="7273" x="3651250" y="3771900"/>
          <p14:tracePt t="7287" x="3600450" y="3771900"/>
          <p14:tracePt t="7307" x="3327400" y="3771900"/>
          <p14:tracePt t="7321" x="3238500" y="3771900"/>
          <p14:tracePt t="7342" x="3048000" y="3771900"/>
          <p14:tracePt t="7356" x="2889250" y="3771900"/>
          <p14:tracePt t="7370" x="2781300" y="3771900"/>
          <p14:tracePt t="7392" x="2705100" y="3771900"/>
          <p14:tracePt t="7405" x="2616200" y="3771900"/>
          <p14:tracePt t="7426" x="2444750" y="3771900"/>
          <p14:tracePt t="7439" x="2387600" y="3771900"/>
          <p14:tracePt t="7453" x="2216150" y="3759200"/>
          <p14:tracePt t="7474" x="2139950" y="3759200"/>
          <p14:tracePt t="7488" x="2108200" y="3759200"/>
          <p14:tracePt t="7509" x="2063750" y="3746500"/>
          <p14:tracePt t="7523" x="1917700" y="3714750"/>
          <p14:tracePt t="7537" x="1847850" y="3695700"/>
          <p14:tracePt t="7558" x="1746250" y="3676650"/>
          <p14:tracePt t="7571" x="1651000" y="3670300"/>
          <p14:tracePt t="7592" x="1587500" y="3670300"/>
          <p14:tracePt t="7609" x="1562100" y="3670300"/>
          <p14:tracePt t="7627" x="1479550" y="3670300"/>
          <p14:tracePt t="7641" x="1384300" y="3670300"/>
          <p14:tracePt t="7655" x="1333500" y="3670300"/>
          <p14:tracePt t="7676" x="1225550" y="3670300"/>
          <p14:tracePt t="7689" x="1200150" y="3670300"/>
          <p14:tracePt t="7703" x="1193800" y="3670300"/>
          <p14:tracePt t="7753" x="1187450" y="3670300"/>
          <p14:tracePt t="7785" x="1187450" y="3663950"/>
          <p14:tracePt t="7808" x="1193800" y="3663950"/>
          <p14:tracePt t="7815" x="1212850" y="3663950"/>
          <p14:tracePt t="7825" x="1219200" y="3663950"/>
          <p14:tracePt t="7833" x="1225550" y="3663950"/>
          <p14:tracePt t="7842" x="1231900" y="3663950"/>
          <p14:tracePt t="7856" x="1238250" y="3663950"/>
          <p14:tracePt t="7877" x="1257300" y="3663950"/>
          <p14:tracePt t="7891" x="1270000" y="3663950"/>
          <p14:tracePt t="7905" x="1289050" y="3663950"/>
          <p14:tracePt t="7925" x="1327150" y="3663950"/>
          <p14:tracePt t="7939" x="1371600" y="3663950"/>
          <p14:tracePt t="7960" x="1403350" y="3663950"/>
          <p14:tracePt t="7974" x="1416050" y="3663950"/>
          <p14:tracePt t="7988" x="1454150" y="3663950"/>
          <p14:tracePt t="8009" x="1536700" y="3663950"/>
          <p14:tracePt t="8023" x="1562100" y="3663950"/>
          <p14:tracePt t="8043" x="1638300" y="3663950"/>
          <p14:tracePt t="8057" x="1689100" y="3663950"/>
          <p14:tracePt t="8071" x="1708150" y="3663950"/>
          <p14:tracePt t="8092" x="1809750" y="3663950"/>
          <p14:tracePt t="8106" x="1911350" y="3663950"/>
          <p14:tracePt t="8127" x="2076450" y="3663950"/>
          <p14:tracePt t="8141" x="2133600" y="3663950"/>
          <p14:tracePt t="8155" x="2235200" y="3663950"/>
          <p14:tracePt t="8175" x="2355850" y="3683000"/>
          <p14:tracePt t="8189" x="2400300" y="3689350"/>
          <p14:tracePt t="8210" x="2540000" y="3708400"/>
          <p14:tracePt t="8224" x="2622550" y="3714750"/>
          <p14:tracePt t="8238" x="2667000" y="3721100"/>
          <p14:tracePt t="8259" x="2800350" y="3727450"/>
          <p14:tracePt t="8273" x="2870200" y="3727450"/>
          <p14:tracePt t="8293" x="2978150" y="3727450"/>
          <p14:tracePt t="8307" x="3016250" y="3727450"/>
          <p14:tracePt t="8321" x="3092450" y="3727450"/>
          <p14:tracePt t="8342" x="3143250" y="3727450"/>
          <p14:tracePt t="8356" x="3149600" y="3727450"/>
          <p14:tracePt t="8385" x="3124200" y="3727450"/>
          <p14:tracePt t="8391" x="3092450" y="3727450"/>
          <p14:tracePt t="8411" x="3079750" y="3727450"/>
          <p14:tracePt t="8426" x="3035300" y="3727450"/>
          <p14:tracePt t="8439" x="2794000" y="3727450"/>
          <p14:tracePt t="8460" x="2400300" y="3733800"/>
          <p14:tracePt t="8474" x="2101850" y="3746500"/>
          <p14:tracePt t="8488" x="1854200" y="3752850"/>
          <p14:tracePt t="8509" x="1638300" y="3759200"/>
          <p14:tracePt t="8522" x="1562100" y="3759200"/>
          <p14:tracePt t="8543" x="1416050" y="3759200"/>
          <p14:tracePt t="8557" x="1365250" y="3771900"/>
          <p14:tracePt t="8571" x="1371600" y="3771900"/>
          <p14:tracePt t="8592" x="1454150" y="3784600"/>
          <p14:tracePt t="8606" x="1466850" y="3784600"/>
          <p14:tracePt t="8627" x="1574800" y="3784600"/>
          <p14:tracePt t="8641" x="1676400" y="3784600"/>
          <p14:tracePt t="8655" x="1803400" y="3784600"/>
          <p14:tracePt t="8675" x="1955800" y="3784600"/>
          <p14:tracePt t="8689" x="2025650" y="3778250"/>
          <p14:tracePt t="8710" x="2076450" y="3778250"/>
          <p14:tracePt t="8724" x="2101850" y="3778250"/>
          <p14:tracePt t="8751" x="2076450" y="3778250"/>
          <p14:tracePt t="8761" x="2044700" y="3778250"/>
          <p14:tracePt t="8773" x="2025650" y="3778250"/>
          <p14:tracePt t="8793" x="1879600" y="3778250"/>
          <p14:tracePt t="8807" x="1803400" y="3778250"/>
          <p14:tracePt t="8821" x="1676400" y="3778250"/>
          <p14:tracePt t="8842" x="1581150" y="3778250"/>
          <p14:tracePt t="8856" x="1574800" y="3778250"/>
          <p14:tracePt t="8889" x="1581150" y="3778250"/>
          <p14:tracePt t="8891" x="1600200" y="3771900"/>
          <p14:tracePt t="8905" x="1619250" y="3771900"/>
          <p14:tracePt t="8925" x="1657350" y="3752850"/>
          <p14:tracePt t="8939" x="1758950" y="3752850"/>
          <p14:tracePt t="8960" x="1917700" y="3752850"/>
          <p14:tracePt t="8974" x="1949450" y="3752850"/>
          <p14:tracePt t="8988" x="1993900" y="3752850"/>
          <p14:tracePt t="9015" x="1987550" y="3752850"/>
          <p14:tracePt t="9027" x="1949450" y="3752850"/>
          <p14:tracePt t="9043" x="1911350" y="3752850"/>
          <p14:tracePt t="9057" x="1803400" y="3752850"/>
          <p14:tracePt t="9071" x="1739900" y="3752850"/>
          <p14:tracePt t="9092" x="1600200" y="3752850"/>
          <p14:tracePt t="9106" x="1568450" y="3759200"/>
          <p14:tracePt t="9129" x="1574800" y="3759200"/>
          <p14:tracePt t="9141" x="1593850" y="3759200"/>
          <p14:tracePt t="9155" x="1625600" y="3752850"/>
          <p14:tracePt t="9175" x="1644650" y="3740150"/>
          <p14:tracePt t="9189" x="1720850" y="3740150"/>
          <p14:tracePt t="9211" x="1822450" y="3740150"/>
          <p14:tracePt t="9224" x="1860550" y="3740150"/>
          <p14:tracePt t="9245" x="1936750" y="3727450"/>
          <p14:tracePt t="9259" x="1987550" y="3727450"/>
          <p14:tracePt t="9273" x="2044700" y="3727450"/>
          <p14:tracePt t="9293" x="2120900" y="3727450"/>
          <p14:tracePt t="9307" x="2203450" y="3727450"/>
          <p14:tracePt t="9321" x="2254250" y="3727450"/>
          <p14:tracePt t="9342" x="2298700" y="3721100"/>
          <p14:tracePt t="9356" x="2343150" y="3721100"/>
          <p14:tracePt t="9378" x="2470150" y="3721100"/>
          <p14:tracePt t="9391" x="2527300" y="3721100"/>
          <p14:tracePt t="9405" x="2647950" y="3721100"/>
          <p14:tracePt t="9426" x="2806700" y="3714750"/>
          <p14:tracePt t="9439" x="2851150" y="3714750"/>
          <p14:tracePt t="9460" x="2946400" y="3714750"/>
          <p14:tracePt t="9474" x="3009900" y="3714750"/>
          <p14:tracePt t="9495" x="3117850" y="3721100"/>
          <p14:tracePt t="9509" x="3162300" y="3721100"/>
          <p14:tracePt t="9523" x="3244850" y="3727450"/>
          <p14:tracePt t="9543" x="3314700" y="3733800"/>
          <p14:tracePt t="9557" x="3346450" y="3740150"/>
          <p14:tracePt t="9578" x="3416300" y="3752850"/>
          <p14:tracePt t="9592" x="3448050" y="3752850"/>
          <p14:tracePt t="9625" x="3454400" y="3752850"/>
          <p14:tracePt t="10505" x="3473450" y="3752850"/>
          <p14:tracePt t="10521" x="3486150" y="3765550"/>
          <p14:tracePt t="10523" x="3498850" y="3778250"/>
          <p14:tracePt t="10543" x="3575050" y="3790950"/>
          <p14:tracePt t="10557" x="3594100" y="3797300"/>
          <p14:tracePt t="10578" x="3600450" y="3797300"/>
          <p14:tracePt t="10592" x="3600450" y="3803650"/>
          <p14:tracePt t="10613" x="3613150" y="3822700"/>
          <p14:tracePt t="10627" x="3625850" y="3848100"/>
          <p14:tracePt t="10641" x="3638550" y="3860800"/>
          <p14:tracePt t="10661" x="3663950" y="3873500"/>
          <p14:tracePt t="10676" x="3689350" y="3873500"/>
          <p14:tracePt t="10689" x="3733800" y="3873500"/>
          <p14:tracePt t="10710" x="3797300" y="3829050"/>
          <p14:tracePt t="10724" x="3848100" y="3797300"/>
          <p14:tracePt t="10745" x="4038600" y="3670300"/>
          <p14:tracePt t="10759" x="4121150" y="3619500"/>
          <p14:tracePt t="10780" x="4362450" y="3460750"/>
          <p14:tracePt t="10794" x="4476750" y="3378200"/>
          <p14:tracePt t="10808" x="4540250" y="3327400"/>
          <p14:tracePt t="10828" x="4737100" y="3175000"/>
          <p14:tracePt t="10842" x="4864100" y="3067050"/>
          <p14:tracePt t="10863" x="4984750" y="2952750"/>
          <p14:tracePt t="10877" x="5067300" y="2838450"/>
          <p14:tracePt t="10891" x="5130800" y="2749550"/>
          <p14:tracePt t="10912" x="5181600" y="2654300"/>
          <p14:tracePt t="10925" x="5251450" y="2546350"/>
          <p14:tracePt t="10946" x="5334000" y="2387600"/>
          <p14:tracePt t="10961" x="5359400" y="2317750"/>
          <p14:tracePt t="10974" x="5372100" y="2273300"/>
          <p14:tracePt t="10995" x="5384800" y="2203450"/>
          <p14:tracePt t="11009" x="5384800" y="2178050"/>
          <p14:tracePt t="11029" x="5346700" y="2159000"/>
          <p14:tracePt t="11043" x="5251450" y="2146300"/>
          <p14:tracePt t="11057" x="5067300" y="2139950"/>
          <p14:tracePt t="11078" x="4838700" y="2152650"/>
          <p14:tracePt t="11092" x="4705350" y="2190750"/>
          <p14:tracePt t="11113" x="4616450" y="2209800"/>
          <p14:tracePt t="11127" x="4610100" y="2209800"/>
          <p14:tracePt t="11141" x="4603750" y="2209800"/>
          <p14:tracePt t="11162" x="4610100" y="2209800"/>
          <p14:tracePt t="11175" x="4641850" y="2203450"/>
          <p14:tracePt t="11196" x="4711700" y="2197100"/>
          <p14:tracePt t="11211" x="4768850" y="2178050"/>
          <p14:tracePt t="11224" x="4838700" y="2165350"/>
          <p14:tracePt t="11245" x="4864100" y="2165350"/>
          <p14:tracePt t="11297" x="4857750" y="2171700"/>
          <p14:tracePt t="11303" x="4857750" y="2178050"/>
          <p14:tracePt t="11313" x="4845050" y="2190750"/>
          <p14:tracePt t="11321" x="4845050" y="2197100"/>
          <p14:tracePt t="11328" x="4832350" y="2209800"/>
          <p14:tracePt t="11342" x="4813300" y="2228850"/>
          <p14:tracePt t="11363" x="4775200" y="2279650"/>
          <p14:tracePt t="11377" x="4743450" y="2324100"/>
          <p14:tracePt t="11391" x="4737100" y="2336800"/>
          <p14:tracePt t="11412" x="4718050" y="2355850"/>
          <p14:tracePt t="11425" x="4699000" y="2387600"/>
          <p14:tracePt t="11447" x="4686300" y="2419350"/>
          <p14:tracePt t="11460" x="4673600" y="2432050"/>
          <p14:tracePt t="11474" x="4654550" y="2457450"/>
          <p14:tracePt t="11495" x="4616450" y="2520950"/>
          <p14:tracePt t="11509" x="4603750" y="2552700"/>
          <p14:tracePt t="11530" x="4552950" y="2635250"/>
          <p14:tracePt t="11543" x="4489450" y="2724150"/>
          <p14:tracePt t="11557" x="4457700" y="2781300"/>
          <p14:tracePt t="11578" x="4286250" y="2940050"/>
          <p14:tracePt t="11592" x="4152900" y="3041650"/>
          <p14:tracePt t="11613" x="4000500" y="3124200"/>
          <p14:tracePt t="11627" x="3835400" y="3187700"/>
          <p14:tracePt t="11640" x="3625850" y="3244850"/>
          <p14:tracePt t="11662" x="3397250" y="3314700"/>
          <p14:tracePt t="11675" x="3219450" y="3359150"/>
          <p14:tracePt t="11697" x="3079750" y="3397250"/>
          <p14:tracePt t="11710" x="3054350" y="3403600"/>
          <p14:tracePt t="11729" x="3048000" y="3409950"/>
          <p14:tracePt t="12046" x="3041650" y="3416300"/>
          <p14:tracePt t="12059" x="3028950" y="3422650"/>
          <p14:tracePt t="12064" x="3022600" y="3422650"/>
          <p14:tracePt t="12071" x="3016250" y="3422650"/>
          <p14:tracePt t="12078" x="3003550" y="3429000"/>
          <p14:tracePt t="12092" x="2984500" y="3429000"/>
          <p14:tracePt t="12113" x="2971800" y="3429000"/>
          <p14:tracePt t="12313" x="2965450" y="3429000"/>
          <p14:tracePt t="12323" x="2959100" y="3429000"/>
          <p14:tracePt t="12335" x="2952750" y="3429000"/>
          <p14:tracePt t="12345" x="2946400" y="3429000"/>
          <p14:tracePt t="12353" x="2940050" y="3429000"/>
          <p14:tracePt t="12363" x="2927350" y="3429000"/>
          <p14:tracePt t="12377" x="2901950" y="3429000"/>
          <p14:tracePt t="12398" x="2851150" y="3441700"/>
          <p14:tracePt t="12412" x="2806700" y="3448050"/>
          <p14:tracePt t="12425" x="2730500" y="3473450"/>
          <p14:tracePt t="12446" x="2692400" y="3479800"/>
          <p14:tracePt t="12460" x="2597150" y="3498850"/>
          <p14:tracePt t="12481" x="2362200" y="3556000"/>
          <p14:tracePt t="12495" x="2273300" y="3581400"/>
          <p14:tracePt t="12509" x="2114550" y="3613150"/>
          <p14:tracePt t="12530" x="1866900" y="3663950"/>
          <p14:tracePt t="12543" x="1790700" y="3676650"/>
          <p14:tracePt t="12564" x="1619250" y="3689350"/>
          <p14:tracePt t="12578" x="1536700" y="3695700"/>
          <p14:tracePt t="12592" x="1504950" y="3702050"/>
          <p14:tracePt t="12613" x="1422400" y="3727450"/>
          <p14:tracePt t="12627" x="1365250" y="3740150"/>
          <p14:tracePt t="12648" x="1263650" y="3752850"/>
          <p14:tracePt t="12662" x="1231900" y="3759200"/>
          <p14:tracePt t="12675" x="1143000" y="3759200"/>
          <p14:tracePt t="12696" x="1009650" y="3759200"/>
          <p14:tracePt t="12710" x="965200" y="3759200"/>
          <p14:tracePt t="12731" x="889000" y="3752850"/>
          <p14:tracePt t="12745" x="844550" y="3727450"/>
          <p14:tracePt t="12759" x="831850" y="3708400"/>
          <p14:tracePt t="12780" x="774700" y="3670300"/>
          <p14:tracePt t="12794" x="749300" y="3657600"/>
          <p14:tracePt t="12814" x="723900" y="3638550"/>
          <p14:tracePt t="12849" x="742950" y="3619500"/>
          <p14:tracePt t="12863" x="793750" y="3613150"/>
          <p14:tracePt t="12877" x="819150" y="3606800"/>
          <p14:tracePt t="12898" x="901700" y="3594100"/>
          <p14:tracePt t="12912" x="939800" y="3594100"/>
          <p14:tracePt t="12925" x="952500" y="3594100"/>
          <p14:tracePt t="12946" x="1035050" y="3600450"/>
          <p14:tracePt t="12960" x="1085850" y="3619500"/>
          <p14:tracePt t="12981" x="1155700" y="3619500"/>
          <p14:tracePt t="12995" x="1206500" y="3619500"/>
          <p14:tracePt t="13009" x="1289050" y="3619500"/>
          <p14:tracePt t="13030" x="1403350" y="3619500"/>
          <p14:tracePt t="13044" x="1524000" y="3625850"/>
          <p14:tracePt t="13064" x="1682750" y="3625850"/>
          <p14:tracePt t="13078" x="1930400" y="3625850"/>
          <p14:tracePt t="13092" x="2006600" y="3625850"/>
          <p14:tracePt t="13113" x="2254250" y="3625850"/>
          <p14:tracePt t="13127" x="2406650" y="3625850"/>
          <p14:tracePt t="13148" x="2571750" y="3625850"/>
          <p14:tracePt t="13162" x="2768600" y="3625850"/>
          <p14:tracePt t="13175" x="3009900" y="3625850"/>
          <p14:tracePt t="13196" x="3225800" y="3625850"/>
          <p14:tracePt t="13210" x="3416300" y="3625850"/>
          <p14:tracePt t="13231" x="3606800" y="3625850"/>
          <p14:tracePt t="13245" x="3771900" y="3625850"/>
          <p14:tracePt t="13259" x="3937000" y="3625850"/>
          <p14:tracePt t="13280" x="4210050" y="3625850"/>
          <p14:tracePt t="13294" x="4381500" y="3625850"/>
          <p14:tracePt t="13314" x="4552950" y="3625850"/>
          <p14:tracePt t="13328" x="4692650" y="3625850"/>
          <p14:tracePt t="13349" x="4813300" y="3625850"/>
          <p14:tracePt t="13363" x="4914900" y="3625850"/>
          <p14:tracePt t="13377" x="5003800" y="3632200"/>
          <p14:tracePt t="13398" x="5073650" y="3644900"/>
          <p14:tracePt t="13412" x="5137150" y="3644900"/>
          <p14:tracePt t="13425" x="5156200" y="3644900"/>
          <p14:tracePt t="13446" x="5168900" y="3644900"/>
          <p14:tracePt t="13460" x="5194300" y="3644900"/>
          <p14:tracePt t="13481" x="5276850" y="3657600"/>
          <p14:tracePt t="13495" x="5295900" y="3657600"/>
          <p14:tracePt t="13515" x="5353050" y="3657600"/>
          <p14:tracePt t="13530" x="5435600" y="3657600"/>
          <p14:tracePt t="13544" x="5467350" y="3657600"/>
          <p14:tracePt t="13564" x="5524500" y="3657600"/>
          <p14:tracePt t="13578" x="5549900" y="3657600"/>
          <p14:tracePt t="13592" x="5562600" y="3670300"/>
          <p14:tracePt t="13613" x="5568950" y="3670300"/>
          <p14:tracePt t="13627" x="5575300" y="3670300"/>
          <p14:tracePt t="13697" x="5568950" y="3670300"/>
          <p14:tracePt t="13703" x="5549900" y="3670300"/>
          <p14:tracePt t="13713" x="5524500" y="3670300"/>
          <p14:tracePt t="13721" x="5505450" y="3670300"/>
          <p14:tracePt t="13731" x="5486400" y="3670300"/>
          <p14:tracePt t="13745" x="5422900" y="3670300"/>
          <p14:tracePt t="13766" x="5327650" y="3676650"/>
          <p14:tracePt t="13780" x="5213350" y="3676650"/>
          <p14:tracePt t="13793" x="5073650" y="3683000"/>
          <p14:tracePt t="13814" x="4870450" y="3683000"/>
          <p14:tracePt t="13828" x="4476750" y="3683000"/>
          <p14:tracePt t="13849" x="3632200" y="3683000"/>
          <p14:tracePt t="13863" x="3359150" y="3683000"/>
          <p14:tracePt t="13877" x="2927350" y="3683000"/>
          <p14:tracePt t="13898" x="2660650" y="3683000"/>
          <p14:tracePt t="13912" x="2609850" y="3683000"/>
          <p14:tracePt t="13932" x="2476500" y="3683000"/>
          <p14:tracePt t="13946" x="2362200" y="3683000"/>
          <p14:tracePt t="13960" x="2292350" y="3683000"/>
          <p14:tracePt t="13981" x="2108200" y="3683000"/>
          <p14:tracePt t="13995" x="1981200" y="3683000"/>
          <p14:tracePt t="14016" x="1771650" y="3683000"/>
          <p14:tracePt t="14030" x="1701800" y="3683000"/>
          <p14:tracePt t="14043" x="1562100" y="3683000"/>
          <p14:tracePt t="14064" x="1339850" y="3683000"/>
          <p14:tracePt t="14078" x="1276350" y="3683000"/>
          <p14:tracePt t="14099" x="1123950" y="3683000"/>
          <p14:tracePt t="14113" x="1085850" y="3683000"/>
          <p14:tracePt t="14127" x="1073150" y="3676650"/>
          <p14:tracePt t="14148" x="1035050" y="3676650"/>
          <p14:tracePt t="14162" x="996950" y="3676650"/>
          <p14:tracePt t="14183" x="914400" y="3676650"/>
          <p14:tracePt t="14201" x="908050" y="3676650"/>
          <p14:tracePt t="14217" x="914400" y="3683000"/>
          <p14:tracePt t="14231" x="952500" y="3683000"/>
          <p14:tracePt t="14245" x="971550" y="3683000"/>
          <p14:tracePt t="14266" x="1028700" y="3683000"/>
          <p14:tracePt t="14279" x="1041400" y="3683000"/>
          <p14:tracePt t="14293" x="1054100" y="3683000"/>
          <p14:tracePt t="14314" x="1123950" y="3689350"/>
          <p14:tracePt t="14328" x="1168400" y="3689350"/>
          <p14:tracePt t="14349" x="1289050" y="3689350"/>
          <p14:tracePt t="14363" x="1339850" y="3689350"/>
          <p14:tracePt t="14384" x="1447800" y="3683000"/>
          <p14:tracePt t="14398" x="1600200" y="3683000"/>
          <p14:tracePt t="14412" x="1651000" y="3683000"/>
          <p14:tracePt t="14433" x="1828800" y="3683000"/>
          <p14:tracePt t="14447" x="1943100" y="3683000"/>
          <p14:tracePt t="14460" x="2006600" y="3683000"/>
          <p14:tracePt t="14481" x="2127250" y="3683000"/>
          <p14:tracePt t="14495" x="2184400" y="3683000"/>
          <p14:tracePt t="14515" x="2286000" y="3683000"/>
          <p14:tracePt t="14529" x="2330450" y="3683000"/>
          <p14:tracePt t="14544" x="2438400" y="3683000"/>
          <p14:tracePt t="14564" x="2533650" y="3683000"/>
          <p14:tracePt t="14578" x="2609850" y="3683000"/>
          <p14:tracePt t="14599" x="2654300" y="3683000"/>
          <p14:tracePt t="14613" x="2673350" y="3683000"/>
          <p14:tracePt t="14627" x="2711450" y="3683000"/>
          <p14:tracePt t="14648" x="2749550" y="3683000"/>
          <p14:tracePt t="14662" x="2774950" y="3683000"/>
          <p14:tracePt t="14682" x="2787650" y="3683000"/>
          <p14:tracePt t="14721" x="2774950" y="3683000"/>
          <p14:tracePt t="14735" x="2768600" y="3683000"/>
          <p14:tracePt t="14745" x="2762250" y="3683000"/>
          <p14:tracePt t="14755" x="2755900" y="3683000"/>
          <p14:tracePt t="14769" x="2749550" y="3683000"/>
          <p14:tracePt t="14779" x="2743200" y="3683000"/>
          <p14:tracePt t="14793" x="2730500" y="3683000"/>
          <p14:tracePt t="14814" x="2686050" y="3683000"/>
          <p14:tracePt t="14828" x="2647950" y="3683000"/>
          <p14:tracePt t="14849" x="2508250" y="3683000"/>
          <p14:tracePt t="14863" x="2419350" y="3683000"/>
          <p14:tracePt t="14884" x="2095500" y="3683000"/>
          <p14:tracePt t="14898" x="1943100" y="3683000"/>
          <p14:tracePt t="14912" x="1898650" y="3683000"/>
          <p14:tracePt t="14932" x="1860550" y="3683000"/>
          <p14:tracePt t="14969" x="1866900" y="3683000"/>
          <p14:tracePt t="14985" x="1879600" y="3683000"/>
          <p14:tracePt t="14993" x="1898650" y="3683000"/>
          <p14:tracePt t="14999" x="1924050" y="3683000"/>
          <p14:tracePt t="15015" x="1962150" y="3689350"/>
          <p14:tracePt t="15029" x="2006600" y="3689350"/>
          <p14:tracePt t="15051" x="2120900" y="3689350"/>
          <p14:tracePt t="15064" x="2152650" y="3689350"/>
          <p14:tracePt t="15078" x="2190750" y="3683000"/>
          <p14:tracePt t="15099" x="2241550" y="3683000"/>
          <p14:tracePt t="15113" x="2273300" y="3683000"/>
          <p14:tracePt t="15134" x="2311400" y="3683000"/>
          <p14:tracePt t="15148" x="2362200" y="3683000"/>
          <p14:tracePt t="15161" x="2368550" y="3683000"/>
          <p14:tracePt t="15201" x="2362200" y="3683000"/>
          <p14:tracePt t="15209" x="2330450" y="3683000"/>
          <p14:tracePt t="15217" x="2292350" y="3683000"/>
          <p14:tracePt t="15231" x="2273300" y="3683000"/>
          <p14:tracePt t="15245" x="2209800" y="3683000"/>
          <p14:tracePt t="15265" x="2006600" y="3683000"/>
          <p14:tracePt t="15279" x="1917700" y="3683000"/>
          <p14:tracePt t="15301" x="1701800" y="3683000"/>
          <p14:tracePt t="15314" x="1689100" y="3683000"/>
          <p14:tracePt t="15345" x="1708150" y="3683000"/>
          <p14:tracePt t="15353" x="1720850" y="3683000"/>
          <p14:tracePt t="15363" x="1746250" y="3683000"/>
          <p14:tracePt t="15384" x="1822450" y="3683000"/>
          <p14:tracePt t="15398" x="1841500" y="3683000"/>
          <p14:tracePt t="15412" x="1898650" y="3683000"/>
          <p14:tracePt t="15433" x="2012950" y="3683000"/>
          <p14:tracePt t="15446" x="2051050" y="3683000"/>
          <p14:tracePt t="15467" x="2159000" y="3683000"/>
          <p14:tracePt t="15481" x="2222500" y="3683000"/>
          <p14:tracePt t="15495" x="2260600" y="3683000"/>
          <p14:tracePt t="15515" x="2368550" y="3683000"/>
          <p14:tracePt t="15529" x="2438400" y="3683000"/>
          <p14:tracePt t="15551" x="2546350" y="3683000"/>
          <p14:tracePt t="15564" x="2578100" y="3683000"/>
          <p14:tracePt t="15578" x="2628900" y="3683000"/>
          <p14:tracePt t="15599" x="2711450" y="3695700"/>
          <p14:tracePt t="15613" x="2730500" y="3695700"/>
          <p14:tracePt t="15634" x="2794000" y="3695700"/>
          <p14:tracePt t="15648" x="2806700" y="3695700"/>
          <p14:tracePt t="15689" x="2787650" y="3695700"/>
          <p14:tracePt t="15705" x="2755900" y="3695700"/>
          <p14:tracePt t="15713" x="2730500" y="3695700"/>
          <p14:tracePt t="15718" x="2711450" y="3695700"/>
          <p14:tracePt t="15731" x="2679700" y="3695700"/>
          <p14:tracePt t="15745" x="2616200" y="3695700"/>
          <p14:tracePt t="15765" x="2565400" y="3695700"/>
          <p14:tracePt t="15779" x="2482850" y="3695700"/>
          <p14:tracePt t="15801" x="2305050" y="3695700"/>
          <p14:tracePt t="15814" x="2152650" y="3695700"/>
          <p14:tracePt t="15828" x="2057400" y="3695700"/>
          <p14:tracePt t="15849" x="1816100" y="3695700"/>
          <p14:tracePt t="15863" x="1790700" y="3695700"/>
          <p14:tracePt t="15884" x="1828800" y="3695700"/>
          <p14:tracePt t="15898" x="1841500" y="3695700"/>
          <p14:tracePt t="15911" x="1930400" y="3695700"/>
          <p14:tracePt t="15932" x="2070100" y="3695700"/>
          <p14:tracePt t="15946" x="2254250" y="3721100"/>
          <p14:tracePt t="15967" x="2393950" y="3759200"/>
          <p14:tracePt t="15981" x="2413000" y="3784600"/>
          <p14:tracePt t="15995" x="2400300" y="3797300"/>
          <p14:tracePt t="16016" x="2362200" y="3803650"/>
          <p14:tracePt t="16029" x="2266950" y="3803650"/>
          <p14:tracePt t="16050" x="2032000" y="3797300"/>
          <p14:tracePt t="16064" x="1924050" y="3790950"/>
          <p14:tracePt t="16078" x="1644650" y="3784600"/>
          <p14:tracePt t="16103" x="1663700" y="3784600"/>
          <p14:tracePt t="16113" x="1682750" y="3784600"/>
          <p14:tracePt t="16134" x="1771650" y="3784600"/>
          <p14:tracePt t="16148" x="1905000" y="3784600"/>
          <p14:tracePt t="16161" x="2019300" y="3784600"/>
          <p14:tracePt t="16182" x="2101850" y="3784600"/>
          <p14:tracePt t="16196" x="2133600" y="3784600"/>
          <p14:tracePt t="16217" x="2159000" y="3797300"/>
          <p14:tracePt t="16231" x="2127250" y="3784600"/>
          <p14:tracePt t="16255" x="2127250" y="3778250"/>
          <p14:tracePt t="16305" x="2152650" y="3778250"/>
          <p14:tracePt t="16313" x="2190750" y="3784600"/>
          <p14:tracePt t="16319" x="2209800" y="3784600"/>
          <p14:tracePt t="16329" x="2235200" y="3784600"/>
          <p14:tracePt t="16336" x="2254250" y="3784600"/>
          <p14:tracePt t="16349" x="2279650" y="3784600"/>
          <p14:tracePt t="16363" x="2305050" y="3784600"/>
          <p14:tracePt t="16384" x="2355850" y="3790950"/>
          <p14:tracePt t="16398" x="2413000" y="3797300"/>
          <p14:tracePt t="16420" x="2552700" y="3797300"/>
          <p14:tracePt t="16433" x="2647950" y="3797300"/>
          <p14:tracePt t="16446" x="2717800" y="3797300"/>
          <p14:tracePt t="16467" x="2768600" y="3797300"/>
          <p14:tracePt t="16481" x="2844800" y="3797300"/>
          <p14:tracePt t="16502" x="2952750" y="3810000"/>
          <p14:tracePt t="16516" x="3067050" y="3810000"/>
          <p14:tracePt t="16529" x="3187700" y="3810000"/>
          <p14:tracePt t="16550" x="3276600" y="3810000"/>
          <p14:tracePt t="16564" x="3333750" y="3810000"/>
          <p14:tracePt t="16585" x="3371850" y="3810000"/>
          <p14:tracePt t="16600" x="3384550" y="3822700"/>
          <p14:tracePt t="16613" x="3403600" y="3822700"/>
          <p14:tracePt t="16634" x="3473450" y="3841750"/>
          <p14:tracePt t="16648" x="3492500" y="3848100"/>
          <p14:tracePt t="16668" x="3581400" y="3848100"/>
          <p14:tracePt t="16682" x="3644900" y="3848100"/>
          <p14:tracePt t="16696" x="3670300" y="3848100"/>
          <p14:tracePt t="16717" x="3771900" y="3848100"/>
          <p14:tracePt t="16731" x="3848100" y="3848100"/>
          <p14:tracePt t="16752" x="3968750" y="3848100"/>
          <p14:tracePt t="16766" x="4013200" y="3848100"/>
          <p14:tracePt t="16779" x="4089400" y="3848100"/>
          <p14:tracePt t="16800" x="4133850" y="3848100"/>
          <p14:tracePt t="16814" x="4171950" y="3848100"/>
          <p14:tracePt t="16835" x="4286250" y="3848100"/>
          <p14:tracePt t="16849" x="4362450" y="3848100"/>
          <p14:tracePt t="16863" x="4394200" y="3848100"/>
          <p14:tracePt t="16884" x="4438650" y="3848100"/>
          <p14:tracePt t="16898" x="4451350" y="3879850"/>
          <p14:tracePt t="16918" x="4387850" y="3892550"/>
          <p14:tracePt t="16933" x="4387850" y="3898900"/>
          <p14:tracePt t="16946" x="4387850" y="3924300"/>
          <p14:tracePt t="17345" x="4406900" y="3924300"/>
          <p14:tracePt t="17355" x="4438650" y="3924300"/>
          <p14:tracePt t="17363" x="4457700" y="3924300"/>
          <p14:tracePt t="17369" x="4470400" y="3924300"/>
          <p14:tracePt t="17384" x="4483100" y="3924300"/>
          <p14:tracePt t="17398" x="4540250" y="3924300"/>
          <p14:tracePt t="17418" x="4667250" y="3924300"/>
          <p14:tracePt t="17432" x="4743450" y="3924300"/>
          <p14:tracePt t="17446" x="4787900" y="3924300"/>
          <p14:tracePt t="17467" x="4813300" y="3924300"/>
          <p14:tracePt t="17481" x="4826000" y="3924300"/>
          <p14:tracePt t="17502" x="4870450" y="3943350"/>
          <p14:tracePt t="17515" x="4927600" y="3943350"/>
          <p14:tracePt t="17529" x="4984750" y="3943350"/>
          <p14:tracePt t="17550" x="5029200" y="3937000"/>
          <p14:tracePt t="17564" x="5054600" y="3930650"/>
          <p14:tracePt t="17585" x="5060950" y="3930650"/>
          <p14:tracePt t="17601" x="5067300" y="3930650"/>
          <p14:tracePt t="17620" x="5080000" y="3924300"/>
          <p14:tracePt t="17634" x="5111750" y="3917950"/>
          <p14:tracePt t="17647" x="5124450" y="3917950"/>
          <p14:tracePt t="17668" x="5143500" y="3911600"/>
          <p14:tracePt t="17682" x="5143500" y="3905250"/>
          <p14:tracePt t="17705" x="5149850" y="3905250"/>
          <p14:tracePt t="17717" x="5168900" y="3905250"/>
          <p14:tracePt t="17731" x="5213350" y="3905250"/>
          <p14:tracePt t="17752" x="5264150" y="3898900"/>
          <p14:tracePt t="17766" x="5302250" y="3879850"/>
          <p14:tracePt t="17779" x="5314950" y="3873500"/>
          <p14:tracePt t="17800" x="5314950" y="3867150"/>
          <p14:tracePt t="17825" x="5314950" y="3860800"/>
          <p14:tracePt t="17855" x="5314950" y="3854450"/>
          <p14:tracePt t="17864" x="5314950" y="3848100"/>
          <p14:tracePt t="17897" x="5314950" y="3835400"/>
          <p14:tracePt t="17961" x="5314950" y="3829050"/>
          <p14:tracePt t="17985" x="5314950" y="3822700"/>
          <p14:tracePt t="17992" x="5308600" y="3816350"/>
          <p14:tracePt t="18009" x="5308600" y="3810000"/>
          <p14:tracePt t="18016" x="5295900" y="3810000"/>
          <p14:tracePt t="18041" x="5289550" y="3803650"/>
          <p14:tracePt t="18057" x="5283200" y="3803650"/>
          <p14:tracePt t="18064" x="5276850" y="3803650"/>
          <p14:tracePt t="18067" x="5264150" y="3803650"/>
          <p14:tracePt t="18085" x="5245100" y="3803650"/>
          <p14:tracePt t="18099" x="5200650" y="3803650"/>
          <p14:tracePt t="18120" x="5118100" y="3803650"/>
          <p14:tracePt t="18134" x="5054600" y="3803650"/>
          <p14:tracePt t="18148" x="4895850" y="3803650"/>
          <p14:tracePt t="18168" x="4495800" y="3803650"/>
          <p14:tracePt t="18182" x="4292600" y="3803650"/>
          <p14:tracePt t="18203" x="3378200" y="3803650"/>
          <p14:tracePt t="18217" x="2590800" y="3803650"/>
          <p14:tracePt t="18231" x="2197100" y="3803650"/>
          <p14:tracePt t="18252" x="1079500" y="3803650"/>
          <p14:tracePt t="18265" x="406400" y="380365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981200" y="2928542"/>
            <a:ext cx="45720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Cross Site Request Forgery</a:t>
            </a:r>
            <a:endParaRPr lang="en-GB" sz="3200" dirty="0">
              <a:latin typeface="Calibri"/>
              <a:cs typeface="Calibri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A721AD3-3CA1-D247-16B2-5B7C3397A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026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6"/>
    </mc:Choice>
    <mc:Fallback>
      <p:transition spd="slow" advTm="8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49424"/>
            <a:ext cx="73914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CSRF Tokens </a:t>
            </a:r>
            <a:br>
              <a:rPr lang="en-GB" sz="4000" spc="-20" dirty="0">
                <a:latin typeface="Calibri"/>
                <a:cs typeface="Calibri"/>
              </a:rPr>
            </a:br>
            <a:r>
              <a:rPr lang="en-GB" sz="4000" spc="-20" dirty="0">
                <a:latin typeface="Calibri"/>
                <a:cs typeface="Calibri"/>
              </a:rPr>
              <a:t>(Cross Site Request Forgery)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317EA-4011-6B91-9627-FDAC90F7E22D}"/>
              </a:ext>
            </a:extLst>
          </p:cNvPr>
          <p:cNvSpPr/>
          <p:nvPr/>
        </p:nvSpPr>
        <p:spPr>
          <a:xfrm>
            <a:off x="990600" y="2680355"/>
            <a:ext cx="1905000" cy="175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Bank Website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97F734-154F-CAA5-77AB-B92BE775E0FF}"/>
              </a:ext>
            </a:extLst>
          </p:cNvPr>
          <p:cNvSpPr/>
          <p:nvPr/>
        </p:nvSpPr>
        <p:spPr>
          <a:xfrm>
            <a:off x="5867400" y="2680355"/>
            <a:ext cx="1905000" cy="175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Hackers Website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061978-7017-199F-791C-E90AE21A3793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048000" y="3555671"/>
            <a:ext cx="2819400" cy="9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9A92521-DC14-2A53-2DBA-470A83F146E4}"/>
              </a:ext>
            </a:extLst>
          </p:cNvPr>
          <p:cNvSpPr/>
          <p:nvPr/>
        </p:nvSpPr>
        <p:spPr>
          <a:xfrm>
            <a:off x="3733800" y="3047019"/>
            <a:ext cx="1676400" cy="508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Malicious Request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D85384-11C0-B6A6-8578-921A88BF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87" y="4791075"/>
            <a:ext cx="4238625" cy="206692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4F96233-EBB8-FD9C-E2ED-77F80280E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914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28"/>
    </mc:Choice>
    <mc:Fallback>
      <p:transition spd="slow" advTm="4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53" x="285750" y="5073650"/>
          <p14:tracePt t="2359" x="425450" y="5073650"/>
          <p14:tracePt t="2369" x="546100" y="5073650"/>
          <p14:tracePt t="2385" x="762000" y="5073650"/>
          <p14:tracePt t="2399" x="863600" y="5073650"/>
          <p14:tracePt t="2420" x="1104900" y="5073650"/>
          <p14:tracePt t="2434" x="1250950" y="5073650"/>
          <p14:tracePt t="2447" x="1289050" y="5073650"/>
          <p14:tracePt t="2468" x="1504950" y="5073650"/>
          <p14:tracePt t="2482" x="1651000" y="5073650"/>
          <p14:tracePt t="2503" x="1828800" y="5073650"/>
          <p14:tracePt t="2517" x="1847850" y="5067300"/>
          <p14:tracePt t="2531" x="1847850" y="5060950"/>
          <p14:tracePt t="2552" x="1835150" y="5060950"/>
          <p14:tracePt t="2923" x="1847850" y="5060950"/>
          <p14:tracePt t="2925" x="1885950" y="5060950"/>
          <p14:tracePt t="2940" x="1981200" y="5060950"/>
          <p14:tracePt t="2947" x="2019300" y="5060950"/>
          <p14:tracePt t="2954" x="2108200" y="5067300"/>
          <p14:tracePt t="2968" x="2159000" y="5067300"/>
          <p14:tracePt t="2982" x="2260600" y="5067300"/>
          <p14:tracePt t="3004" x="2406650" y="5054600"/>
          <p14:tracePt t="3017" x="2559050" y="5054600"/>
          <p14:tracePt t="3037" x="2768600" y="5054600"/>
          <p14:tracePt t="3052" x="3009900" y="5054600"/>
          <p14:tracePt t="3066" x="3232150" y="5035550"/>
          <p14:tracePt t="3086" x="3409950" y="5029200"/>
          <p14:tracePt t="3100" x="3549650" y="5022850"/>
          <p14:tracePt t="3121" x="3765550" y="5010150"/>
          <p14:tracePt t="3135" x="3848100" y="5010150"/>
          <p14:tracePt t="3149" x="4064000" y="5003800"/>
          <p14:tracePt t="3170" x="4171950" y="4991100"/>
          <p14:tracePt t="3183" x="4241800" y="4972050"/>
          <p14:tracePt t="3204" x="4286250" y="4959350"/>
          <p14:tracePt t="3218" x="4324350" y="4953000"/>
          <p14:tracePt t="3232" x="4337050" y="4946650"/>
          <p14:tracePt t="3253" x="4406900" y="4927600"/>
          <p14:tracePt t="3267" x="4419600" y="4927600"/>
          <p14:tracePt t="3288" x="4425950" y="4914900"/>
          <p14:tracePt t="3301" x="4432300" y="4914900"/>
          <p14:tracePt t="3319" x="4438650" y="4914900"/>
          <p14:tracePt t="3336" x="4451350" y="4902200"/>
          <p14:tracePt t="3350" x="4464050" y="4902200"/>
          <p14:tracePt t="3371" x="4483100" y="4889500"/>
          <p14:tracePt t="3440" x="4483100" y="4883150"/>
          <p14:tracePt t="3457" x="4483100" y="4876800"/>
          <p14:tracePt t="3463" x="4483100" y="4870450"/>
          <p14:tracePt t="3487" x="4483100" y="4864100"/>
          <p14:tracePt t="3497" x="4483100" y="4857750"/>
          <p14:tracePt t="3575" x="4483100" y="4845050"/>
          <p14:tracePt t="3591" x="4476750" y="4838700"/>
          <p14:tracePt t="3625" x="4476750" y="4832350"/>
          <p14:tracePt t="3641" x="4476750" y="4826000"/>
          <p14:tracePt t="3665" x="4470400" y="4819650"/>
          <p14:tracePt t="3675" x="4470400" y="4813300"/>
          <p14:tracePt t="3738" x="4470400" y="4806950"/>
          <p14:tracePt t="3771" x="4464050" y="4800600"/>
          <p14:tracePt t="3785" x="4457700" y="4800600"/>
          <p14:tracePt t="3842" x="4451350" y="4794250"/>
          <p14:tracePt t="3863" x="4445000" y="4794250"/>
          <p14:tracePt t="3865" x="4438650" y="4794250"/>
          <p14:tracePt t="3879" x="4432300" y="4794250"/>
          <p14:tracePt t="3889" x="4419600" y="4787900"/>
          <p14:tracePt t="3899" x="4413250" y="4787900"/>
          <p14:tracePt t="3919" x="4406900" y="4787900"/>
          <p14:tracePt t="3934" x="4394200" y="4787900"/>
          <p14:tracePt t="3954" x="4387850" y="4787900"/>
          <p14:tracePt t="3968" x="4375150" y="4787900"/>
          <p14:tracePt t="3982" x="4368800" y="4787900"/>
          <p14:tracePt t="4009" x="4362450" y="4787900"/>
          <p14:tracePt t="4025" x="4356100" y="4787900"/>
          <p14:tracePt t="4037" x="4349750" y="4781550"/>
          <p14:tracePt t="4051" x="4318000" y="4768850"/>
          <p14:tracePt t="4073" x="4241800" y="4737100"/>
          <p14:tracePt t="4086" x="4222750" y="4730750"/>
          <p14:tracePt t="4100" x="4140200" y="4711700"/>
          <p14:tracePt t="4121" x="3981450" y="4673600"/>
          <p14:tracePt t="4135" x="3892550" y="4654550"/>
          <p14:tracePt t="4156" x="3829050" y="4648200"/>
          <p14:tracePt t="4169" x="3765550" y="4648200"/>
          <p14:tracePt t="4184" x="3689350" y="4660900"/>
          <p14:tracePt t="4205" x="3606800" y="4699000"/>
          <p14:tracePt t="4218" x="3530600" y="4756150"/>
          <p14:tracePt t="4239" x="3454400" y="4806950"/>
          <p14:tracePt t="4253" x="3429000" y="4851400"/>
          <p14:tracePt t="4267" x="3429000" y="4864100"/>
          <p14:tracePt t="4288" x="3429000" y="4876800"/>
          <p14:tracePt t="4301" x="3435350" y="4876800"/>
          <p14:tracePt t="4322" x="3498850" y="4883150"/>
          <p14:tracePt t="4336" x="3517900" y="4876800"/>
          <p14:tracePt t="4350" x="3600450" y="4857750"/>
          <p14:tracePt t="4371" x="3829050" y="4800600"/>
          <p14:tracePt t="4385" x="4121150" y="4724400"/>
          <p14:tracePt t="4406" x="4495800" y="4622800"/>
          <p14:tracePt t="4420" x="4921250" y="4521200"/>
          <p14:tracePt t="4434" x="5257800" y="4464050"/>
          <p14:tracePt t="4455" x="5518150" y="4451350"/>
          <p14:tracePt t="4468" x="5746750" y="4451350"/>
          <p14:tracePt t="4489" x="5994400" y="4464050"/>
          <p14:tracePt t="4503" x="6051550" y="4476750"/>
          <p14:tracePt t="4517" x="6134100" y="4521200"/>
          <p14:tracePt t="4538" x="6223000" y="4616450"/>
          <p14:tracePt t="4552" x="6242050" y="4654550"/>
          <p14:tracePt t="4572" x="6273800" y="4737100"/>
          <p14:tracePt t="4586" x="6273800" y="4787900"/>
          <p14:tracePt t="4600" x="6280150" y="4819650"/>
          <p14:tracePt t="4621" x="6286500" y="4876800"/>
          <p14:tracePt t="4635" x="6286500" y="4902200"/>
          <p14:tracePt t="4656" x="6286500" y="4914900"/>
          <p14:tracePt t="4673" x="6280150" y="4921250"/>
          <p14:tracePt t="4684" x="6267450" y="4921250"/>
          <p14:tracePt t="4704" x="6248400" y="4927600"/>
          <p14:tracePt t="4718" x="6210300" y="4933950"/>
          <p14:tracePt t="4739" x="6115050" y="4921250"/>
          <p14:tracePt t="4753" x="6057900" y="4902200"/>
          <p14:tracePt t="4767" x="5988050" y="4876800"/>
          <p14:tracePt t="4787" x="5880100" y="4832350"/>
          <p14:tracePt t="4801" x="5759450" y="4800600"/>
          <p14:tracePt t="4822" x="5594350" y="4756150"/>
          <p14:tracePt t="4836" x="5397500" y="4705350"/>
          <p14:tracePt t="4850" x="5124450" y="4641850"/>
          <p14:tracePt t="4871" x="4902200" y="4584700"/>
          <p14:tracePt t="4885" x="4743450" y="4559300"/>
          <p14:tracePt t="4905" x="4546600" y="4559300"/>
          <p14:tracePt t="4920" x="4495800" y="4559300"/>
          <p14:tracePt t="4933" x="4438650" y="4578350"/>
          <p14:tracePt t="4955" x="4375150" y="4629150"/>
          <p14:tracePt t="4968" x="4343400" y="4686300"/>
          <p14:tracePt t="4989" x="4279900" y="4743450"/>
          <p14:tracePt t="5003" x="4229100" y="4819650"/>
          <p14:tracePt t="5017" x="4191000" y="4870450"/>
          <p14:tracePt t="5038" x="4127500" y="4902200"/>
          <p14:tracePt t="5051" x="4095750" y="4921250"/>
          <p14:tracePt t="5072" x="4044950" y="4927600"/>
          <p14:tracePt t="5086" x="4025900" y="4927600"/>
          <p14:tracePt t="5119" x="4032250" y="4921250"/>
          <p14:tracePt t="5129" x="4064000" y="4902200"/>
          <p14:tracePt t="5137" x="4102100" y="4883150"/>
          <p14:tracePt t="5155" x="4146550" y="4870450"/>
          <p14:tracePt t="5170" x="4248150" y="4851400"/>
          <p14:tracePt t="5184" x="4305300" y="4838700"/>
          <p14:tracePt t="5204" x="4445000" y="4806950"/>
          <p14:tracePt t="5218" x="4527550" y="4806950"/>
          <p14:tracePt t="5239" x="4699000" y="4806950"/>
          <p14:tracePt t="5253" x="4781550" y="4806950"/>
          <p14:tracePt t="5267" x="4984750" y="4826000"/>
          <p14:tracePt t="5288" x="5334000" y="4889500"/>
          <p14:tracePt t="5301" x="5410200" y="4908550"/>
          <p14:tracePt t="5322" x="5518150" y="4965700"/>
          <p14:tracePt t="5336" x="5543550" y="4997450"/>
          <p14:tracePt t="5357" x="5556250" y="5016500"/>
          <p14:tracePt t="5371" x="5556250" y="5041900"/>
          <p14:tracePt t="5423" x="5562600" y="5041900"/>
          <p14:tracePt t="5489" x="5556250" y="5041900"/>
          <p14:tracePt t="5634" x="5556250" y="5035550"/>
          <p14:tracePt t="5641" x="5543550" y="5035550"/>
          <p14:tracePt t="5656" x="5543550" y="5022850"/>
          <p14:tracePt t="5665" x="5543550" y="5016500"/>
          <p14:tracePt t="5681" x="5530850" y="4997450"/>
          <p14:tracePt t="5705" x="5518150" y="4991100"/>
          <p14:tracePt t="5719" x="5518150" y="4984750"/>
          <p14:tracePt t="5729" x="5518150" y="4978400"/>
          <p14:tracePt t="5739" x="5505450" y="4959350"/>
          <p14:tracePt t="5753" x="5473700" y="4927600"/>
          <p14:tracePt t="5774" x="5435600" y="4883150"/>
          <p14:tracePt t="5787" x="5346700" y="4832350"/>
          <p14:tracePt t="5801" x="5321300" y="4813300"/>
          <p14:tracePt t="5822" x="5194300" y="4775200"/>
          <p14:tracePt t="5836" x="4883150" y="4730750"/>
          <p14:tracePt t="5857" x="4603750" y="4718050"/>
          <p14:tracePt t="5871" x="4464050" y="4718050"/>
          <p14:tracePt t="5885" x="4216400" y="4718050"/>
          <p14:tracePt t="5905" x="3937000" y="4718050"/>
          <p14:tracePt t="5919" x="3860800" y="4718050"/>
          <p14:tracePt t="5940" x="3689350" y="4718050"/>
          <p14:tracePt t="5955" x="3670300" y="4718050"/>
          <p14:tracePt t="5994" x="3670300" y="4724400"/>
          <p14:tracePt t="6001" x="3676650" y="4724400"/>
          <p14:tracePt t="6007" x="3683000" y="4724400"/>
          <p14:tracePt t="6024" x="3689350" y="4737100"/>
          <p14:tracePt t="6038" x="3702050" y="4749800"/>
          <p14:tracePt t="6051" x="3721100" y="4762500"/>
          <p14:tracePt t="6072" x="3740150" y="4775200"/>
          <p14:tracePt t="6086" x="3752850" y="4781550"/>
          <p14:tracePt t="6107" x="3790950" y="4781550"/>
          <p14:tracePt t="6121" x="3829050" y="4781550"/>
          <p14:tracePt t="6135" x="3860800" y="4781550"/>
          <p14:tracePt t="6156" x="3949700" y="4781550"/>
          <p14:tracePt t="6169" x="4051300" y="4781550"/>
          <p14:tracePt t="6190" x="4159250" y="4781550"/>
          <p14:tracePt t="6204" x="4279900" y="4781550"/>
          <p14:tracePt t="6218" x="4406900" y="4781550"/>
          <p14:tracePt t="6239" x="4622800" y="4781550"/>
          <p14:tracePt t="6253" x="4692650" y="4781550"/>
          <p14:tracePt t="6274" x="4914900" y="4781550"/>
          <p14:tracePt t="6288" x="5041900" y="4781550"/>
          <p14:tracePt t="6301" x="5086350" y="4781550"/>
          <p14:tracePt t="6323" x="5200650" y="4781550"/>
          <p14:tracePt t="6336" x="5251450" y="4781550"/>
          <p14:tracePt t="6357" x="5403850" y="4794250"/>
          <p14:tracePt t="6371" x="5505450" y="4794250"/>
          <p14:tracePt t="6385" x="5575300" y="4794250"/>
          <p14:tracePt t="6406" x="5613400" y="4800600"/>
          <p14:tracePt t="6419" x="5626100" y="4806950"/>
          <p14:tracePt t="6440" x="5664200" y="4826000"/>
          <p14:tracePt t="6454" x="5676900" y="4832350"/>
          <p14:tracePt t="6468" x="5721350" y="4857750"/>
          <p14:tracePt t="6489" x="5753100" y="4889500"/>
          <p14:tracePt t="6503" x="5759450" y="4889500"/>
          <p14:tracePt t="6524" x="5765800" y="4889500"/>
          <p14:tracePt t="6537" x="5765800" y="4902200"/>
          <p14:tracePt t="6551" x="5772150" y="4908550"/>
          <p14:tracePt t="6572" x="5803900" y="4953000"/>
          <p14:tracePt t="6586" x="5803900" y="4972050"/>
          <p14:tracePt t="6607" x="5816600" y="4984750"/>
          <p14:tracePt t="6621" x="5816600" y="4991100"/>
          <p14:tracePt t="6635" x="5816600" y="5010150"/>
          <p14:tracePt t="6655" x="5816600" y="5035550"/>
          <p14:tracePt t="6669" x="5816600" y="5054600"/>
          <p14:tracePt t="6690" x="5803900" y="5092700"/>
          <p14:tracePt t="6704" x="5791200" y="5118100"/>
          <p14:tracePt t="6718" x="5784850" y="5130800"/>
          <p14:tracePt t="6739" x="5746750" y="5175250"/>
          <p14:tracePt t="6753" x="5702300" y="5194300"/>
          <p14:tracePt t="6774" x="5670550" y="5226050"/>
          <p14:tracePt t="6787" x="5632450" y="5238750"/>
          <p14:tracePt t="6801" x="5613400" y="5264150"/>
          <p14:tracePt t="6822" x="5588000" y="5276850"/>
          <p14:tracePt t="6836" x="5581650" y="5276850"/>
          <p14:tracePt t="6857" x="5549900" y="5295900"/>
          <p14:tracePt t="6871" x="5524500" y="5302250"/>
          <p14:tracePt t="6892" x="5486400" y="5308600"/>
          <p14:tracePt t="6905" x="5454650" y="5308600"/>
          <p14:tracePt t="6919" x="5416550" y="5308600"/>
          <p14:tracePt t="6941" x="5391150" y="5308600"/>
          <p14:tracePt t="6954" x="5346700" y="5308600"/>
          <p14:tracePt t="6975" x="5283200" y="5308600"/>
          <p14:tracePt t="6989" x="5245100" y="5295900"/>
          <p14:tracePt t="7003" x="5194300" y="5295900"/>
          <p14:tracePt t="7024" x="5149850" y="5289550"/>
          <p14:tracePt t="7037" x="5137150" y="5276850"/>
          <p14:tracePt t="7058" x="5111750" y="5264150"/>
          <p14:tracePt t="7072" x="5105400" y="5264150"/>
          <p14:tracePt t="7086" x="5099050" y="5257800"/>
          <p14:tracePt t="7107" x="5092700" y="5257800"/>
          <p14:tracePt t="7127" x="5086350" y="5251450"/>
          <p14:tracePt t="7157" x="5086350" y="5245100"/>
          <p14:tracePt t="7175" x="5086350" y="5238750"/>
          <p14:tracePt t="7193" x="5099050" y="5238750"/>
          <p14:tracePt t="7201" x="5111750" y="5232400"/>
          <p14:tracePt t="7204" x="5137150" y="5232400"/>
          <p14:tracePt t="7225" x="5175250" y="5232400"/>
          <p14:tracePt t="7239" x="5200650" y="5232400"/>
          <p14:tracePt t="7253" x="5245100" y="5232400"/>
          <p14:tracePt t="7274" x="5295900" y="5232400"/>
          <p14:tracePt t="7287" x="5340350" y="5232400"/>
          <p14:tracePt t="7308" x="5403850" y="5232400"/>
          <p14:tracePt t="7322" x="5454650" y="5251450"/>
          <p14:tracePt t="7336" x="5480050" y="5251450"/>
          <p14:tracePt t="7357" x="5492750" y="5251450"/>
          <p14:tracePt t="7371" x="5499100" y="5251450"/>
          <p14:tracePt t="7481" x="5480050" y="5251450"/>
          <p14:tracePt t="7489" x="5454650" y="5251450"/>
          <p14:tracePt t="7495" x="5416550" y="5245100"/>
          <p14:tracePt t="7505" x="5384800" y="5245100"/>
          <p14:tracePt t="7513" x="5346700" y="5245100"/>
          <p14:tracePt t="7523" x="5314950" y="5245100"/>
          <p14:tracePt t="7537" x="5264150" y="5245100"/>
          <p14:tracePt t="7558" x="5232400" y="5245100"/>
          <p14:tracePt t="7623" x="5238750" y="5245100"/>
          <p14:tracePt t="7631" x="5270500" y="5245100"/>
          <p14:tracePt t="7633" x="5289550" y="5245100"/>
          <p14:tracePt t="7649" x="5321300" y="5245100"/>
          <p14:tracePt t="7657" x="5365750" y="5245100"/>
          <p14:tracePt t="7669" x="5410200" y="5245100"/>
          <p14:tracePt t="7690" x="5537200" y="5245100"/>
          <p14:tracePt t="7704" x="5562600" y="5245100"/>
          <p14:tracePt t="7725" x="5581650" y="5238750"/>
          <p14:tracePt t="7767" x="5575300" y="5238750"/>
          <p14:tracePt t="7775" x="5568950" y="5238750"/>
          <p14:tracePt t="7795" x="5537200" y="5238750"/>
          <p14:tracePt t="7803" x="5518150" y="5238750"/>
          <p14:tracePt t="7809" x="5492750" y="5238750"/>
          <p14:tracePt t="7822" x="5473700" y="5238750"/>
          <p14:tracePt t="7836" x="5448300" y="5238750"/>
          <p14:tracePt t="7871" x="5435600" y="5238750"/>
          <p14:tracePt t="7887" x="5441950" y="5238750"/>
          <p14:tracePt t="7895" x="5454650" y="5238750"/>
          <p14:tracePt t="7905" x="5486400" y="5238750"/>
          <p14:tracePt t="7919" x="5543550" y="5238750"/>
          <p14:tracePt t="7941" x="5600700" y="5238750"/>
          <p14:tracePt t="7954" x="5626100" y="5238750"/>
          <p14:tracePt t="7975" x="5638800" y="5238750"/>
          <p14:tracePt t="8031" x="5626100" y="5238750"/>
          <p14:tracePt t="8039" x="5600700" y="5238750"/>
          <p14:tracePt t="8045" x="5581650" y="5238750"/>
          <p14:tracePt t="8055" x="5556250" y="5238750"/>
          <p14:tracePt t="8063" x="5543550" y="5238750"/>
          <p14:tracePt t="8079" x="5530850" y="5238750"/>
          <p14:tracePt t="8111" x="5518150" y="5238750"/>
          <p14:tracePt t="8143" x="5524500" y="5238750"/>
          <p14:tracePt t="8161" x="5537200" y="5238750"/>
          <p14:tracePt t="8167" x="5562600" y="5238750"/>
          <p14:tracePt t="8177" x="5600700" y="5238750"/>
          <p14:tracePt t="8185" x="5619750" y="5238750"/>
          <p14:tracePt t="8191" x="5645150" y="5238750"/>
          <p14:tracePt t="8204" x="5651500" y="5238750"/>
          <p14:tracePt t="8225" x="5683250" y="5238750"/>
          <p14:tracePt t="8271" x="5670550" y="5226050"/>
          <p14:tracePt t="8279" x="5645150" y="5226050"/>
          <p14:tracePt t="8295" x="5632450" y="5226050"/>
          <p14:tracePt t="8303" x="5619750" y="5226050"/>
          <p14:tracePt t="8401" x="5626100" y="5226050"/>
          <p14:tracePt t="8407" x="5651500" y="5226050"/>
          <p14:tracePt t="8415" x="5664200" y="5226050"/>
          <p14:tracePt t="8426" x="5689600" y="5226050"/>
          <p14:tracePt t="8440" x="5740400" y="5226050"/>
          <p14:tracePt t="8454" x="5772150" y="5226050"/>
          <p14:tracePt t="8475" x="5784850" y="5226050"/>
          <p14:tracePt t="8511" x="5778500" y="5226050"/>
          <p14:tracePt t="8521" x="5765800" y="5226050"/>
          <p14:tracePt t="8537" x="5753100" y="5226050"/>
          <p14:tracePt t="8545" x="5721350" y="5226050"/>
          <p14:tracePt t="8558" x="5702300" y="5226050"/>
          <p14:tracePt t="8572" x="5683250" y="5226050"/>
          <p14:tracePt t="8593" x="5676900" y="5226050"/>
          <p14:tracePt t="8609" x="5683250" y="5213350"/>
          <p14:tracePt t="8621" x="5695950" y="5213350"/>
          <p14:tracePt t="8642" x="5721350" y="5213350"/>
          <p14:tracePt t="9387" x="5715000" y="5213350"/>
          <p14:tracePt t="9512" x="5708650" y="5213350"/>
          <p14:tracePt t="9527" x="5702300" y="5213350"/>
          <p14:tracePt t="9544" x="5695950" y="5213350"/>
          <p14:tracePt t="9551" x="5683250" y="5213350"/>
          <p14:tracePt t="9561" x="5676900" y="5213350"/>
          <p14:tracePt t="9572" x="5670550" y="5213350"/>
          <p14:tracePt t="9593" x="5651500" y="5219700"/>
          <p14:tracePt t="9607" x="5645150" y="5219700"/>
          <p14:tracePt t="9628" x="5626100" y="5219700"/>
          <p14:tracePt t="9642" x="5613400" y="5219700"/>
          <p14:tracePt t="9655" x="5600700" y="5232400"/>
          <p14:tracePt t="9676" x="5543550" y="5245100"/>
          <p14:tracePt t="9690" x="5480050" y="5251450"/>
          <p14:tracePt t="9711" x="5448300" y="5264150"/>
          <p14:tracePt t="9725" x="5372100" y="5283200"/>
          <p14:tracePt t="9738" x="5264150" y="5295900"/>
          <p14:tracePt t="9760" x="5124450" y="5314950"/>
          <p14:tracePt t="9774" x="4933950" y="5346700"/>
          <p14:tracePt t="9795" x="4552950" y="5378450"/>
          <p14:tracePt t="9809" x="4292600" y="5410200"/>
          <p14:tracePt t="9822" x="4197350" y="5422900"/>
          <p14:tracePt t="9843" x="3968750" y="5454650"/>
          <p14:tracePt t="9857" x="3848100" y="5454650"/>
          <p14:tracePt t="9878" x="3740150" y="5454650"/>
          <p14:tracePt t="9892" x="3644900" y="5454650"/>
          <p14:tracePt t="9905" x="3543300" y="5454650"/>
          <p14:tracePt t="9926" x="3505200" y="5454650"/>
          <p14:tracePt t="9940" x="3454400" y="5454650"/>
          <p14:tracePt t="9961" x="3378200" y="5441950"/>
          <p14:tracePt t="9975" x="3365500" y="5435600"/>
          <p14:tracePt t="9989" x="3321050" y="5429250"/>
          <p14:tracePt t="10010" x="3282950" y="5422900"/>
          <p14:tracePt t="10023" x="3282950" y="5416550"/>
          <p14:tracePt t="10044" x="3251200" y="5403850"/>
          <p14:tracePt t="10065" x="3244850" y="5403850"/>
          <p14:tracePt t="10089" x="3238500" y="5391150"/>
          <p14:tracePt t="10099" x="3232150" y="5378450"/>
          <p14:tracePt t="10113" x="3232150" y="5372100"/>
          <p14:tracePt t="10127" x="3219450" y="5365750"/>
          <p14:tracePt t="10141" x="3219450" y="5353050"/>
          <p14:tracePt t="10155" x="3213100" y="5353050"/>
          <p14:tracePt t="10176" x="3206750" y="5334000"/>
          <p14:tracePt t="10199" x="3206750" y="5321300"/>
          <p14:tracePt t="10223" x="3206750" y="5314950"/>
          <p14:tracePt t="10247" x="3206750" y="5308600"/>
          <p14:tracePt t="10279" x="3213100" y="5308600"/>
          <p14:tracePt t="10287" x="3219450" y="5308600"/>
          <p14:tracePt t="10289" x="3232150" y="5308600"/>
          <p14:tracePt t="10303" x="3244850" y="5308600"/>
          <p14:tracePt t="10311" x="3257550" y="5308600"/>
          <p14:tracePt t="10322" x="3270250" y="5308600"/>
          <p14:tracePt t="10343" x="3321050" y="5308600"/>
          <p14:tracePt t="10357" x="3340100" y="5308600"/>
          <p14:tracePt t="10378" x="3371850" y="5321300"/>
          <p14:tracePt t="10391" x="3371850" y="5327650"/>
          <p14:tracePt t="10405" x="3384550" y="5334000"/>
          <p14:tracePt t="10426" x="3390900" y="5346700"/>
          <p14:tracePt t="10440" x="3397250" y="5353050"/>
          <p14:tracePt t="10461" x="3397250" y="5359400"/>
          <p14:tracePt t="10475" x="3397250" y="5372100"/>
          <p14:tracePt t="10489" x="3390900" y="5378450"/>
          <p14:tracePt t="10510" x="3378200" y="5384800"/>
          <p14:tracePt t="10524" x="3359150" y="5384800"/>
          <p14:tracePt t="10545" x="3314700" y="5359400"/>
          <p14:tracePt t="10559" x="3295650" y="5340350"/>
          <p14:tracePt t="10572" x="3289300" y="5334000"/>
          <p14:tracePt t="10593" x="3282950" y="5308600"/>
          <p14:tracePt t="10607" x="3314700" y="5295900"/>
          <p14:tracePt t="10628" x="3390900" y="5283200"/>
          <p14:tracePt t="10641" x="3435350" y="5283200"/>
          <p14:tracePt t="10655" x="3524250" y="5283200"/>
          <p14:tracePt t="10676" x="3663950" y="5302250"/>
          <p14:tracePt t="10690" x="3695700" y="5321300"/>
          <p14:tracePt t="10711" x="3721100" y="5346700"/>
          <p14:tracePt t="10725" x="3721100" y="5365750"/>
          <p14:tracePt t="10738" x="3721100" y="5372100"/>
          <p14:tracePt t="10760" x="3702050" y="5391150"/>
          <p14:tracePt t="10774" x="3657600" y="5397500"/>
          <p14:tracePt t="10794" x="3594100" y="5403850"/>
          <p14:tracePt t="10808" x="3562350" y="5403850"/>
          <p14:tracePt t="10822" x="3486150" y="5397500"/>
          <p14:tracePt t="10843" x="3429000" y="5365750"/>
          <p14:tracePt t="10857" x="3429000" y="5340350"/>
          <p14:tracePt t="10878" x="3448050" y="5308600"/>
          <p14:tracePt t="10892" x="3492500" y="5295900"/>
          <p14:tracePt t="10905" x="3587750" y="5283200"/>
          <p14:tracePt t="10926" x="3702050" y="5283200"/>
          <p14:tracePt t="10940" x="3790950" y="5283200"/>
          <p14:tracePt t="10962" x="3949700" y="5314950"/>
          <p14:tracePt t="10983" x="3956050" y="5321300"/>
          <p14:tracePt t="11009" x="3956050" y="5327650"/>
          <p14:tracePt t="11033" x="3943350" y="5327650"/>
          <p14:tracePt t="11039" x="3930650" y="5327650"/>
          <p14:tracePt t="11049" x="3911600" y="5327650"/>
          <p14:tracePt t="11058" x="3886200" y="5327650"/>
          <p14:tracePt t="11072" x="3860800" y="5314950"/>
          <p14:tracePt t="11095" x="3860800" y="5308600"/>
          <p14:tracePt t="11119" x="3860800" y="5302250"/>
          <p14:tracePt t="11133" x="3867150" y="5302250"/>
          <p14:tracePt t="11242" x="3873500" y="5302250"/>
          <p14:tracePt t="11279" x="3873500" y="5289550"/>
          <p14:tracePt t="11303" x="3867150" y="5276850"/>
          <p14:tracePt t="11311" x="3867150" y="5270500"/>
          <p14:tracePt t="11319" x="3860800" y="5264150"/>
          <p14:tracePt t="11343" x="3860800" y="5251450"/>
          <p14:tracePt t="11490" x="3854450" y="5251450"/>
          <p14:tracePt t="11720" x="3854450" y="5257800"/>
          <p14:tracePt t="11745" x="3854450" y="5270500"/>
          <p14:tracePt t="11753" x="3841750" y="5270500"/>
          <p14:tracePt t="11759" x="3810000" y="5289550"/>
          <p14:tracePt t="11769" x="3778250" y="5289550"/>
          <p14:tracePt t="11777" x="3765550" y="5295900"/>
          <p14:tracePt t="11794" x="3708400" y="5302250"/>
          <p14:tracePt t="11808" x="3683000" y="5308600"/>
          <p14:tracePt t="11829" x="3657600" y="5321300"/>
          <p14:tracePt t="11843" x="3638550" y="5321300"/>
          <p14:tracePt t="11857" x="3594100" y="5321300"/>
          <p14:tracePt t="11878" x="3511550" y="5321300"/>
          <p14:tracePt t="11891" x="3473450" y="5314950"/>
          <p14:tracePt t="11912" x="3346450" y="5289550"/>
          <p14:tracePt t="11926" x="3314700" y="5276850"/>
          <p14:tracePt t="11940" x="3238500" y="5257800"/>
          <p14:tracePt t="11961" x="3111500" y="5168900"/>
          <p14:tracePt t="11975" x="3003550" y="5067300"/>
          <p14:tracePt t="11996" x="2933700" y="4978400"/>
          <p14:tracePt t="12010" x="2901950" y="4940300"/>
          <p14:tracePt t="12023" x="2895600" y="4908550"/>
          <p14:tracePt t="12044" x="2889250" y="4870450"/>
          <p14:tracePt t="12058" x="2889250" y="4864100"/>
          <p14:tracePt t="12079" x="2889250" y="4832350"/>
          <p14:tracePt t="12093" x="2876550" y="4775200"/>
          <p14:tracePt t="12107" x="2876550" y="4756150"/>
          <p14:tracePt t="12128" x="2863850" y="4730750"/>
          <p14:tracePt t="12142" x="2863850" y="4711700"/>
          <p14:tracePt t="12163" x="2851150" y="4692650"/>
          <p14:tracePt t="12177" x="2851150" y="4667250"/>
          <p14:tracePt t="12211" x="2851150" y="4660900"/>
          <p14:tracePt t="12225" x="2863850" y="4660900"/>
          <p14:tracePt t="12246" x="2908300" y="4660900"/>
          <p14:tracePt t="12260" x="2984500" y="4673600"/>
          <p14:tracePt t="12273" x="3054350" y="4686300"/>
          <p14:tracePt t="12294" x="3143250" y="4756150"/>
          <p14:tracePt t="12308" x="3206750" y="4794250"/>
          <p14:tracePt t="12329" x="3276600" y="4838700"/>
          <p14:tracePt t="12343" x="3327400" y="4876800"/>
          <p14:tracePt t="12364" x="3543300" y="4997450"/>
          <p14:tracePt t="12378" x="3676650" y="5060950"/>
          <p14:tracePt t="12392" x="3784600" y="5111750"/>
          <p14:tracePt t="12412" x="3867150" y="5137150"/>
          <p14:tracePt t="12426" x="3975100" y="5168900"/>
          <p14:tracePt t="12440" x="4006850" y="5175250"/>
          <p14:tracePt t="12461" x="4064000" y="5194300"/>
          <p14:tracePt t="12475" x="4095750" y="5200650"/>
          <p14:tracePt t="12496" x="4108450" y="5207000"/>
          <p14:tracePt t="12537" x="4108450" y="5213350"/>
          <p14:tracePt t="12551" x="4108450" y="5219700"/>
          <p14:tracePt t="12567" x="4121150" y="5226050"/>
          <p14:tracePt t="12599" x="4114800" y="5226050"/>
          <p14:tracePt t="12617" x="4089400" y="5226050"/>
          <p14:tracePt t="12623" x="4076700" y="5226050"/>
          <p14:tracePt t="12633" x="4044950" y="5219700"/>
          <p14:tracePt t="12641" x="4025900" y="5219700"/>
          <p14:tracePt t="12647" x="3994150" y="5207000"/>
          <p14:tracePt t="12662" x="3949700" y="5194300"/>
          <p14:tracePt t="12676" x="3816350" y="5162550"/>
          <p14:tracePt t="12697" x="3479800" y="5067300"/>
          <p14:tracePt t="12711" x="3251200" y="5010150"/>
          <p14:tracePt t="12725" x="3162300" y="4978400"/>
          <p14:tracePt t="12746" x="2908300" y="4851400"/>
          <p14:tracePt t="12759" x="2762250" y="4743450"/>
          <p14:tracePt t="12780" x="2667000" y="4641850"/>
          <p14:tracePt t="12794" x="2603500" y="4552950"/>
          <p14:tracePt t="12808" x="2603500" y="4540250"/>
          <p14:tracePt t="12829" x="2635250" y="4457700"/>
          <p14:tracePt t="12843" x="2667000" y="4406900"/>
          <p14:tracePt t="12864" x="2679700" y="4349750"/>
          <p14:tracePt t="12877" x="2679700" y="4337050"/>
          <p14:tracePt t="12891" x="2667000" y="4311650"/>
          <p14:tracePt t="12912" x="2647950" y="4279900"/>
          <p14:tracePt t="12926" x="2635250" y="4273550"/>
          <p14:tracePt t="12947" x="2635250" y="4267200"/>
          <p14:tracePt t="12961" x="2628900" y="4260850"/>
          <p14:tracePt t="12977" x="2622550" y="4248150"/>
          <p14:tracePt t="12996" x="2603500" y="4241800"/>
          <p14:tracePt t="13009" x="2571750" y="4222750"/>
          <p14:tracePt t="13030" x="2520950" y="4191000"/>
          <p14:tracePt t="13044" x="2470150" y="4171950"/>
          <p14:tracePt t="13058" x="2451100" y="4159250"/>
          <p14:tracePt t="13079" x="2419350" y="4146550"/>
          <p14:tracePt t="13093" x="2413000" y="4146550"/>
          <p14:tracePt t="13114" x="2419350" y="4146550"/>
          <p14:tracePt t="13128" x="2463800" y="4146550"/>
          <p14:tracePt t="13142" x="2501900" y="4146550"/>
          <p14:tracePt t="13162" x="2559050" y="4146550"/>
          <p14:tracePt t="13177" x="2584450" y="4146550"/>
          <p14:tracePt t="13215" x="2590800" y="4146550"/>
          <p14:tracePt t="13233" x="2590800" y="4152900"/>
          <p14:tracePt t="13247" x="2578100" y="4165600"/>
          <p14:tracePt t="13257" x="2552700" y="4171950"/>
          <p14:tracePt t="13265" x="2533650" y="4178300"/>
          <p14:tracePt t="13280" x="2476500" y="4191000"/>
          <p14:tracePt t="13295" x="2406650" y="4197350"/>
          <p14:tracePt t="13308" x="2374900" y="4197350"/>
          <p14:tracePt t="13329" x="2279650" y="4197350"/>
          <p14:tracePt t="13343" x="2209800" y="4197350"/>
          <p14:tracePt t="13363" x="2133600" y="4184650"/>
          <p14:tracePt t="13378" x="2070100" y="4159250"/>
          <p14:tracePt t="13391" x="2006600" y="4140200"/>
          <p14:tracePt t="13412" x="1974850" y="4108450"/>
          <p14:tracePt t="13426" x="1974850" y="4095750"/>
          <p14:tracePt t="13447" x="1943100" y="4070350"/>
          <p14:tracePt t="13462" x="1943100" y="4051300"/>
          <p14:tracePt t="13475" x="1943100" y="4044950"/>
          <p14:tracePt t="13496" x="1930400" y="4019550"/>
          <p14:tracePt t="13510" x="1911350" y="4006850"/>
          <p14:tracePt t="13531" x="1892300" y="4006850"/>
          <p14:tracePt t="13551" x="1898650" y="4006850"/>
          <p14:tracePt t="13593" x="1892300" y="4006850"/>
          <p14:tracePt t="13601" x="1898650" y="4019550"/>
          <p14:tracePt t="13603" x="1905000" y="4032250"/>
          <p14:tracePt t="13617" x="1905000" y="4044950"/>
          <p14:tracePt t="13628" x="1898650" y="4051300"/>
          <p14:tracePt t="13641" x="1885950" y="4051300"/>
          <p14:tracePt t="13662" x="1847850" y="4064000"/>
          <p14:tracePt t="13676" x="1784350" y="4064000"/>
          <p14:tracePt t="13697" x="1676400" y="4044950"/>
          <p14:tracePt t="13711" x="1612900" y="3994150"/>
          <p14:tracePt t="13732" x="1574800" y="3943350"/>
          <p14:tracePt t="13746" x="1543050" y="3892550"/>
          <p14:tracePt t="13759" x="1517650" y="3867150"/>
          <p14:tracePt t="13780" x="1517650" y="3854450"/>
          <p14:tracePt t="13794" x="1530350" y="3841750"/>
          <p14:tracePt t="13808" x="1549400" y="3835400"/>
          <p14:tracePt t="13829" x="1587500" y="3829050"/>
          <p14:tracePt t="13843" x="1663700" y="3829050"/>
          <p14:tracePt t="13864" x="1778000" y="3829050"/>
          <p14:tracePt t="13878" x="1885950" y="3848100"/>
          <p14:tracePt t="13892" x="2006600" y="3886200"/>
          <p14:tracePt t="13912" x="2089150" y="3943350"/>
          <p14:tracePt t="13926" x="2120900" y="3987800"/>
          <p14:tracePt t="13947" x="2127250" y="4013200"/>
          <p14:tracePt t="13962" x="2108200" y="4025900"/>
          <p14:tracePt t="13982" x="2063750" y="4025900"/>
          <p14:tracePt t="13996" x="2012950" y="4019550"/>
          <p14:tracePt t="14010" x="1943100" y="3962400"/>
          <p14:tracePt t="14031" x="1892300" y="3873500"/>
          <p14:tracePt t="14044" x="1873250" y="3835400"/>
          <p14:tracePt t="14065" x="1854200" y="3765550"/>
          <p14:tracePt t="14079" x="1879600" y="3721100"/>
          <p14:tracePt t="14093" x="1905000" y="3721100"/>
          <p14:tracePt t="14113" x="1981200" y="3702050"/>
          <p14:tracePt t="14127" x="2006600" y="3702050"/>
          <p14:tracePt t="14149" x="2082800" y="3708400"/>
          <p14:tracePt t="14162" x="2114550" y="3733800"/>
          <p14:tracePt t="14176" x="2133600" y="3759200"/>
          <p14:tracePt t="14197" x="2139950" y="3784600"/>
          <p14:tracePt t="14211" x="2146300" y="3784600"/>
          <p14:tracePt t="14232" x="2127250" y="3797300"/>
          <p14:tracePt t="14246" x="2114550" y="3797300"/>
          <p14:tracePt t="14259" x="2101850" y="3797300"/>
          <p14:tracePt t="14346" x="2095500" y="3797300"/>
          <p14:tracePt t="14684" x="2095500" y="3803650"/>
          <p14:tracePt t="14697" x="2108200" y="3810000"/>
          <p14:tracePt t="14705" x="2139950" y="3816350"/>
          <p14:tracePt t="14711" x="2171700" y="3829050"/>
          <p14:tracePt t="14719" x="2209800" y="3835400"/>
          <p14:tracePt t="14732" x="2254250" y="3848100"/>
          <p14:tracePt t="14746" x="2330450" y="3867150"/>
          <p14:tracePt t="14759" x="2400300" y="3892550"/>
          <p14:tracePt t="14780" x="2476500" y="3937000"/>
          <p14:tracePt t="14794" x="2571750" y="4006850"/>
          <p14:tracePt t="14815" x="2679700" y="4089400"/>
          <p14:tracePt t="14829" x="2863850" y="4241800"/>
          <p14:tracePt t="14843" x="2921000" y="4298950"/>
          <p14:tracePt t="14864" x="3060700" y="4432300"/>
          <p14:tracePt t="14877" x="3187700" y="4533900"/>
          <p14:tracePt t="14898" x="3473450" y="4724400"/>
          <p14:tracePt t="14912" x="3638550" y="4832350"/>
          <p14:tracePt t="14926" x="3759200" y="4914900"/>
          <p14:tracePt t="14947" x="3905250" y="4984750"/>
          <p14:tracePt t="14962" x="4025900" y="5060950"/>
          <p14:tracePt t="14982" x="4197350" y="5130800"/>
          <p14:tracePt t="14996" x="4489450" y="5213350"/>
          <p14:tracePt t="15010" x="4597400" y="5245100"/>
          <p14:tracePt t="15031" x="4851400" y="5295900"/>
          <p14:tracePt t="15044" x="5003800" y="5314950"/>
          <p14:tracePt t="15065" x="5168900" y="5327650"/>
          <p14:tracePt t="15079" x="5232400" y="5327650"/>
          <p14:tracePt t="15100" x="5384800" y="5327650"/>
          <p14:tracePt t="15114" x="5467350" y="5327650"/>
          <p14:tracePt t="15127" x="5575300" y="5327650"/>
          <p14:tracePt t="15149" x="5676900" y="5327650"/>
          <p14:tracePt t="15162" x="5759450" y="5327650"/>
          <p14:tracePt t="15176" x="5842000" y="5327650"/>
          <p14:tracePt t="15197" x="5905500" y="5314950"/>
          <p14:tracePt t="15211" x="5930900" y="5308600"/>
          <p14:tracePt t="15232" x="5969000" y="5295900"/>
          <p14:tracePt t="15246" x="5988050" y="5283200"/>
          <p14:tracePt t="15260" x="6057900" y="5276850"/>
          <p14:tracePt t="15281" x="6159500" y="5238750"/>
          <p14:tracePt t="15294" x="6172200" y="5238750"/>
          <p14:tracePt t="15315" x="6184900" y="5232400"/>
          <p14:tracePt t="15329" x="6184900" y="5226050"/>
          <p14:tracePt t="15350" x="6191250" y="5226050"/>
          <p14:tracePt t="15364" x="6191250" y="5219700"/>
          <p14:tracePt t="15423" x="6184900" y="5219700"/>
          <p14:tracePt t="15429" x="6165850" y="5219700"/>
          <p14:tracePt t="15439" x="6153150" y="5219700"/>
          <p14:tracePt t="15447" x="6146800" y="5219700"/>
          <p14:tracePt t="15461" x="6134100" y="5219700"/>
          <p14:tracePt t="15482" x="6115050" y="5219700"/>
          <p14:tracePt t="15496" x="6108700" y="5219700"/>
          <p14:tracePt t="15516" x="6108700" y="5207000"/>
          <p14:tracePt t="15530" x="6108700" y="5162550"/>
          <p14:tracePt t="15544" x="6121400" y="5130800"/>
          <p14:tracePt t="15565" x="6146800" y="5029200"/>
          <p14:tracePt t="15579" x="6184900" y="4978400"/>
          <p14:tracePt t="15600" x="6261100" y="4870450"/>
          <p14:tracePt t="15614" x="6292850" y="4819650"/>
          <p14:tracePt t="15627" x="6381750" y="4718050"/>
          <p14:tracePt t="15649" x="6502400" y="4578350"/>
          <p14:tracePt t="15662" x="6546850" y="4533900"/>
          <p14:tracePt t="15683" x="6699250" y="4445000"/>
          <p14:tracePt t="15697" x="6845300" y="4400550"/>
          <p14:tracePt t="15711" x="6934200" y="4387850"/>
          <p14:tracePt t="15732" x="7232650" y="4318000"/>
          <p14:tracePt t="15746" x="7404100" y="4267200"/>
          <p14:tracePt t="15766" x="7632700" y="4203700"/>
          <p14:tracePt t="15780" x="7677150" y="4191000"/>
          <p14:tracePt t="15794" x="7747000" y="4159250"/>
          <p14:tracePt t="15833" x="7747000" y="4152900"/>
          <p14:tracePt t="15849" x="7734300" y="4146550"/>
          <p14:tracePt t="15855" x="7708900" y="4146550"/>
          <p14:tracePt t="15864" x="7677150" y="4146550"/>
          <p14:tracePt t="15877" x="7664450" y="4146550"/>
          <p14:tracePt t="15898" x="7645400" y="4146550"/>
          <p14:tracePt t="15921" x="7639050" y="4133850"/>
          <p14:tracePt t="15933" x="7632700" y="4108450"/>
          <p14:tracePt t="15947" x="7620000" y="4064000"/>
          <p14:tracePt t="15961" x="7613650" y="4013200"/>
          <p14:tracePt t="15982" x="7658100" y="3905250"/>
          <p14:tracePt t="15996" x="7677150" y="3873500"/>
          <p14:tracePt t="16017" x="7740650" y="3822700"/>
          <p14:tracePt t="16030" x="7759700" y="3816350"/>
          <p14:tracePt t="16044" x="7816850" y="3797300"/>
          <p14:tracePt t="16065" x="7848600" y="3797300"/>
          <p14:tracePt t="16079" x="7854950" y="3803650"/>
          <p14:tracePt t="16100" x="7854950" y="3829050"/>
          <p14:tracePt t="16114" x="7842250" y="3848100"/>
          <p14:tracePt t="16127" x="7804150" y="3867150"/>
          <p14:tracePt t="16149" x="7721600" y="3879850"/>
          <p14:tracePt t="16162" x="7670800" y="3879850"/>
          <p14:tracePt t="16183" x="7581900" y="3886200"/>
          <p14:tracePt t="16197" x="7556500" y="3886200"/>
          <p14:tracePt t="16211" x="7550150" y="3886200"/>
          <p14:tracePt t="16231" x="7543800" y="3886200"/>
          <p14:tracePt t="16329" x="7537450" y="3886200"/>
          <p14:tracePt t="16389" x="7524750" y="3886200"/>
          <p14:tracePt t="16433" x="7512050" y="3892550"/>
          <p14:tracePt t="16439" x="7499350" y="3898900"/>
          <p14:tracePt t="16449" x="7473950" y="3898900"/>
          <p14:tracePt t="16457" x="7461250" y="3911600"/>
          <p14:tracePt t="16461" x="7442200" y="3911600"/>
          <p14:tracePt t="16481" x="7416800" y="3924300"/>
          <p14:tracePt t="16495" x="7385050" y="3930650"/>
          <p14:tracePt t="16516" x="7359650" y="3943350"/>
          <p14:tracePt t="16530" x="7327900" y="3956050"/>
          <p14:tracePt t="16545" x="7308850" y="3956050"/>
          <p14:tracePt t="16565" x="7283450" y="3962400"/>
          <p14:tracePt t="16579" x="7258050" y="3962400"/>
          <p14:tracePt t="16600" x="7245350" y="3968750"/>
          <p14:tracePt t="16615" x="7232650" y="3975100"/>
          <p14:tracePt t="16635" x="7232650" y="3981450"/>
          <p14:tracePt t="16649" x="7226300" y="3981450"/>
          <p14:tracePt t="16662" x="7226300" y="3987800"/>
          <p14:tracePt t="16683" x="7213600" y="3987800"/>
          <p14:tracePt t="16711" x="7213600" y="3994150"/>
          <p14:tracePt t="16737" x="7200900" y="3994150"/>
          <p14:tracePt t="16745" x="7194550" y="3994150"/>
          <p14:tracePt t="16751" x="7181850" y="3994150"/>
          <p14:tracePt t="16766" x="7162800" y="3994150"/>
          <p14:tracePt t="16780" x="7137400" y="4000500"/>
          <p14:tracePt t="16794" x="7124700" y="4000500"/>
          <p14:tracePt t="16815" x="7105650" y="4000500"/>
          <p14:tracePt t="16863" x="7092950" y="4000500"/>
          <p14:tracePt t="16887" x="7086600" y="4000500"/>
          <p14:tracePt t="16893" x="7080250" y="4000500"/>
          <p14:tracePt t="16903" x="7067550" y="4000500"/>
          <p14:tracePt t="16911" x="7061200" y="4000500"/>
          <p14:tracePt t="16913" x="7054850" y="4000500"/>
          <p14:tracePt t="16933" x="7042150" y="4000500"/>
          <p14:tracePt t="16947" x="7023100" y="4000500"/>
          <p14:tracePt t="16968" x="6985000" y="4000500"/>
          <p14:tracePt t="16982" x="6965950" y="4000500"/>
          <p14:tracePt t="16995" x="6927850" y="4000500"/>
          <p14:tracePt t="17016" x="6870700" y="3994150"/>
          <p14:tracePt t="17030" x="6851650" y="3994150"/>
          <p14:tracePt t="17051" x="6775450" y="3975100"/>
          <p14:tracePt t="17065" x="6731000" y="3968750"/>
          <p14:tracePt t="17079" x="6635750" y="3956050"/>
          <p14:tracePt t="17100" x="6496050" y="3943350"/>
          <p14:tracePt t="17114" x="6369050" y="3930650"/>
          <p14:tracePt t="17135" x="6242050" y="3917950"/>
          <p14:tracePt t="17148" x="6203950" y="3917950"/>
          <p14:tracePt t="17162" x="6159500" y="3917950"/>
          <p14:tracePt t="17183" x="6102350" y="3905250"/>
          <p14:tracePt t="17199" x="6089650" y="3898900"/>
          <p14:tracePt t="17218" x="6064250" y="3886200"/>
          <p14:tracePt t="17231" x="6064250" y="3879850"/>
          <p14:tracePt t="17246" x="6057900" y="3867150"/>
          <p14:tracePt t="17266" x="6038850" y="3841750"/>
          <p14:tracePt t="17280" x="6013450" y="3816350"/>
          <p14:tracePt t="17301" x="5975350" y="3797300"/>
          <p14:tracePt t="17315" x="5943600" y="3784600"/>
          <p14:tracePt t="17329" x="5911850" y="3771900"/>
          <p14:tracePt t="17350" x="5842000" y="3752850"/>
          <p14:tracePt t="17364" x="5772150" y="3733800"/>
          <p14:tracePt t="17384" x="5734050" y="3733800"/>
          <p14:tracePt t="17398" x="5638800" y="3733800"/>
          <p14:tracePt t="17412" x="5607050" y="3733800"/>
          <p14:tracePt t="17433" x="5511800" y="3733800"/>
          <p14:tracePt t="17447" x="5448300" y="3733800"/>
          <p14:tracePt t="17468" x="5416550" y="3733800"/>
          <p14:tracePt t="17482" x="5384800" y="3733800"/>
          <p14:tracePt t="17495" x="5365750" y="3733800"/>
          <p14:tracePt t="17517" x="5353050" y="3733800"/>
          <p14:tracePt t="17624" x="5346700" y="3727450"/>
          <p14:tracePt t="17639" x="5334000" y="3714750"/>
          <p14:tracePt t="17649" x="5327650" y="3714750"/>
          <p14:tracePt t="17663" x="5321300" y="3708400"/>
          <p14:tracePt t="17679" x="5314950" y="3708400"/>
          <p14:tracePt t="17685" x="5314950" y="3702050"/>
          <p14:tracePt t="17695" x="5308600" y="3702050"/>
          <p14:tracePt t="17703" x="5308600" y="3695700"/>
          <p14:tracePt t="17718" x="5302250" y="3695700"/>
          <p14:tracePt t="17732" x="5295900" y="3689350"/>
          <p14:tracePt t="17745" x="5289550" y="3689350"/>
          <p14:tracePt t="17767" x="5276850" y="3683000"/>
          <p14:tracePt t="17801" x="5245100" y="3670300"/>
          <p14:tracePt t="17825" x="5232400" y="3670300"/>
          <p14:tracePt t="17841" x="5232400" y="3663950"/>
          <p14:tracePt t="17849" x="5219700" y="3663950"/>
          <p14:tracePt t="17864" x="5219700" y="3657600"/>
          <p14:tracePt t="17884" x="5213350" y="3651250"/>
          <p14:tracePt t="17898" x="5200650" y="3651250"/>
          <p14:tracePt t="17921" x="5187950" y="3651250"/>
          <p14:tracePt t="17933" x="5181600" y="3651250"/>
          <p14:tracePt t="17947" x="5143500" y="3651250"/>
          <p14:tracePt t="17968" x="5092700" y="3663950"/>
          <p14:tracePt t="17982" x="5060950" y="3663950"/>
          <p14:tracePt t="18003" x="4972050" y="3663950"/>
          <p14:tracePt t="18017" x="4864100" y="3663950"/>
          <p14:tracePt t="18030" x="4787900" y="3663950"/>
          <p14:tracePt t="18051" x="4584700" y="3663950"/>
          <p14:tracePt t="18065" x="4464050" y="3657600"/>
          <p14:tracePt t="18079" x="4368800" y="3613150"/>
          <p14:tracePt t="18100" x="4324350" y="3562350"/>
          <p14:tracePt t="18113" x="4324350" y="3530600"/>
          <p14:tracePt t="18135" x="4324350" y="3479800"/>
          <p14:tracePt t="18148" x="4330700" y="3473450"/>
          <p14:tracePt t="18169" x="4400550" y="3435350"/>
          <p14:tracePt t="18183" x="4445000" y="3422650"/>
          <p14:tracePt t="18197" x="4565650" y="3403600"/>
          <p14:tracePt t="18218" x="4787900" y="3397250"/>
          <p14:tracePt t="18232" x="4895850" y="3409950"/>
          <p14:tracePt t="18252" x="4972050" y="3454400"/>
          <p14:tracePt t="18266" x="4997450" y="3498850"/>
          <p14:tracePt t="18280" x="5003800" y="3556000"/>
          <p14:tracePt t="18301" x="4984750" y="3594100"/>
          <p14:tracePt t="18315" x="4933950" y="3638550"/>
          <p14:tracePt t="18336" x="4749800" y="3663950"/>
          <p14:tracePt t="18350" x="4673600" y="3663950"/>
          <p14:tracePt t="18363" x="4546600" y="3657600"/>
          <p14:tracePt t="18384" x="4502150" y="3625850"/>
          <p14:tracePt t="18398" x="4508500" y="3613150"/>
          <p14:tracePt t="18419" x="4584700" y="3543300"/>
          <p14:tracePt t="18433" x="4641850" y="3517900"/>
          <p14:tracePt t="18447" x="4756150" y="3492500"/>
          <p14:tracePt t="18468" x="4908550" y="3479800"/>
          <p14:tracePt t="18482" x="5035550" y="3479800"/>
          <p14:tracePt t="18502" x="5130800" y="3517900"/>
          <p14:tracePt t="18516" x="5149850" y="3543300"/>
          <p14:tracePt t="18530" x="5149850" y="3562350"/>
          <p14:tracePt t="18551" x="5124450" y="3606800"/>
          <p14:tracePt t="18565" x="5105400" y="3619500"/>
          <p14:tracePt t="18586" x="5080000" y="3651250"/>
          <p14:tracePt t="18600" x="5054600" y="3670300"/>
          <p14:tracePt t="18613" x="5054600" y="3676650"/>
          <p14:tracePt t="18635" x="5041900" y="3689350"/>
          <p14:tracePt t="18649" x="5029200" y="3695700"/>
          <p14:tracePt t="18669" x="5029200" y="3708400"/>
          <p14:tracePt t="18683" x="5016500" y="3708400"/>
          <p14:tracePt t="18753" x="5010150" y="3708400"/>
          <p14:tracePt t="18761" x="5010150" y="3721100"/>
          <p14:tracePt t="18831" x="4997450" y="3721100"/>
          <p14:tracePt t="19375" x="4991100" y="3721100"/>
          <p14:tracePt t="19409" x="4984750" y="3721100"/>
          <p14:tracePt t="19415" x="4984750" y="3727450"/>
          <p14:tracePt t="19447" x="4978400" y="3727450"/>
          <p14:tracePt t="19457" x="4972050" y="3727450"/>
          <p14:tracePt t="19471" x="4965700" y="3727450"/>
          <p14:tracePt t="19479" x="4965700" y="3733800"/>
          <p14:tracePt t="19495" x="4965700" y="3740150"/>
          <p14:tracePt t="19503" x="4965700" y="3746500"/>
          <p14:tracePt t="19516" x="4965700" y="3752850"/>
          <p14:tracePt t="19537" x="4972050" y="3778250"/>
          <p14:tracePt t="19551" x="5003800" y="3797300"/>
          <p14:tracePt t="19565" x="5073650" y="3803650"/>
          <p14:tracePt t="19586" x="5181600" y="3829050"/>
          <p14:tracePt t="19600" x="5283200" y="3835400"/>
          <p14:tracePt t="19613" x="5334000" y="3835400"/>
          <p14:tracePt t="19635" x="5454650" y="3835400"/>
          <p14:tracePt t="19648" x="5505450" y="3841750"/>
          <p14:tracePt t="19687" x="5505450" y="3848100"/>
          <p14:tracePt t="19701" x="5505450" y="3854450"/>
          <p14:tracePt t="19762" x="5505450" y="3860800"/>
          <p14:tracePt t="19769" x="5499100" y="3860800"/>
          <p14:tracePt t="19775" x="5492750" y="3867150"/>
          <p14:tracePt t="19793" x="5492750" y="3873500"/>
          <p14:tracePt t="19801" x="5486400" y="3873500"/>
          <p14:tracePt t="19814" x="5480050" y="3879850"/>
          <p14:tracePt t="19836" x="5467350" y="3886200"/>
          <p14:tracePt t="19850" x="5429250" y="3905250"/>
          <p14:tracePt t="19871" x="5346700" y="3968750"/>
          <p14:tracePt t="19885" x="5314950" y="3994150"/>
          <p14:tracePt t="19898" x="5238750" y="4051300"/>
          <p14:tracePt t="19919" x="5175250" y="4095750"/>
          <p14:tracePt t="19933" x="5137150" y="4121150"/>
          <p14:tracePt t="19954" x="5022850" y="4203700"/>
          <p14:tracePt t="19968" x="4953000" y="4254500"/>
          <p14:tracePt t="19982" x="4921250" y="4286250"/>
          <p14:tracePt t="20002" x="4838700" y="4406900"/>
          <p14:tracePt t="20016" x="4768850" y="4514850"/>
          <p14:tracePt t="20037" x="4667250" y="4686300"/>
          <p14:tracePt t="20051" x="4648200" y="4737100"/>
          <p14:tracePt t="20065" x="4616450" y="4813300"/>
          <p14:tracePt t="20086" x="4565650" y="4927600"/>
          <p14:tracePt t="20099" x="4552950" y="4959350"/>
          <p14:tracePt t="20120" x="4527550" y="4997450"/>
          <p14:tracePt t="20134" x="4502150" y="5010150"/>
          <p14:tracePt t="20148" x="4483100" y="5016500"/>
          <p14:tracePt t="20169" x="4400550" y="5022850"/>
          <p14:tracePt t="20183" x="4286250" y="5022850"/>
          <p14:tracePt t="20204" x="4133850" y="5022850"/>
          <p14:tracePt t="20218" x="3943350" y="5022850"/>
          <p14:tracePt t="20231" x="3663950" y="5022850"/>
          <p14:tracePt t="20253" x="3403600" y="5022850"/>
          <p14:tracePt t="20311" x="3422650" y="5003800"/>
          <p14:tracePt t="20319" x="3460750" y="5003800"/>
          <p14:tracePt t="20325" x="3492500" y="5003800"/>
          <p14:tracePt t="20336" x="3530600" y="4991100"/>
          <p14:tracePt t="20350" x="3575050" y="4991100"/>
          <p14:tracePt t="20370" x="3625850" y="4978400"/>
          <p14:tracePt t="20429" x="3619500" y="4978400"/>
          <p14:tracePt t="20437" x="3606800" y="4978400"/>
          <p14:tracePt t="20443" x="3587750" y="4984750"/>
          <p14:tracePt t="20457" x="3562350" y="4984750"/>
          <p14:tracePt t="20468" x="3511550" y="4984750"/>
          <p14:tracePt t="20513" x="3511550" y="4978400"/>
          <p14:tracePt t="20527" x="3517900" y="4978400"/>
          <p14:tracePt t="20537" x="3530600" y="4978400"/>
          <p14:tracePt t="20551" x="3543300" y="4978400"/>
          <p14:tracePt t="20559" x="3556000" y="4965700"/>
          <p14:tracePt t="21158" x="3556000" y="4953000"/>
          <p14:tracePt t="21165" x="3549650" y="4953000"/>
          <p14:tracePt t="21191" x="3536950" y="4946650"/>
          <p14:tracePt t="21215" x="3530600" y="4940300"/>
          <p14:tracePt t="21239" x="3492500" y="4927600"/>
          <p14:tracePt t="21269" x="3486150" y="4927600"/>
          <p14:tracePt t="21287" x="3486150" y="4914900"/>
          <p14:tracePt t="21305" x="3473450" y="4914900"/>
          <p14:tracePt t="21311" x="3454400" y="4914900"/>
          <p14:tracePt t="21313" x="3448050" y="4914900"/>
          <p14:tracePt t="21327" x="3416300" y="4895850"/>
          <p14:tracePt t="21336" x="3397250" y="4883150"/>
          <p14:tracePt t="21361" x="3384550" y="4870450"/>
          <p14:tracePt t="21385" x="3371850" y="4870450"/>
          <p14:tracePt t="21391" x="3352800" y="4857750"/>
          <p14:tracePt t="21407" x="3340100" y="4845050"/>
          <p14:tracePt t="21419" x="3327400" y="4845050"/>
          <p14:tracePt t="21433" x="3276600" y="4813300"/>
          <p14:tracePt t="21454" x="3232150" y="4794250"/>
          <p14:tracePt t="21468" x="3155950" y="4756150"/>
          <p14:tracePt t="21489" x="2997200" y="4654550"/>
          <p14:tracePt t="21503" x="2806700" y="4527550"/>
          <p14:tracePt t="21516" x="2724150" y="4476750"/>
          <p14:tracePt t="21537" x="2457450" y="4292600"/>
          <p14:tracePt t="21551" x="2286000" y="4178300"/>
          <p14:tracePt t="21572" x="2159000" y="4083050"/>
          <p14:tracePt t="21586" x="2012950" y="3975100"/>
          <p14:tracePt t="21599" x="1873250" y="3848100"/>
          <p14:tracePt t="21621" x="1771650" y="3759200"/>
          <p14:tracePt t="21634" x="1682750" y="3676650"/>
          <p14:tracePt t="21655" x="1625600" y="3606800"/>
          <p14:tracePt t="21669" x="1606550" y="3594100"/>
          <p14:tracePt t="21683" x="1593850" y="3581400"/>
          <p14:tracePt t="21704" x="1581150" y="3562350"/>
          <p14:tracePt t="21719" x="1574800" y="3556000"/>
          <p14:tracePt t="21739" x="1562100" y="3549650"/>
          <p14:tracePt t="21893" x="1555750" y="3549650"/>
          <p14:tracePt t="21903" x="1574800" y="3575050"/>
          <p14:tracePt t="22214" x="1581150" y="3581400"/>
          <p14:tracePt t="22235" x="1606550" y="3606800"/>
          <p14:tracePt t="22237" x="1619250" y="3625850"/>
          <p14:tracePt t="22243" x="1631950" y="3657600"/>
          <p14:tracePt t="22252" x="1676400" y="3702050"/>
          <p14:tracePt t="22266" x="1752600" y="3803650"/>
          <p14:tracePt t="22287" x="1885950" y="3956050"/>
          <p14:tracePt t="22301" x="1936750" y="4013200"/>
          <p14:tracePt t="22322" x="2051050" y="4114800"/>
          <p14:tracePt t="22336" x="2076450" y="4133850"/>
          <p14:tracePt t="22349" x="2082800" y="4140200"/>
          <p14:tracePt t="22474" x="2089150" y="4140200"/>
          <p14:tracePt t="22503" x="2089150" y="4146550"/>
          <p14:tracePt t="22533" x="2095500" y="4152900"/>
          <p14:tracePt t="22567" x="2101850" y="4152900"/>
          <p14:tracePt t="22605" x="2108200" y="4165600"/>
          <p14:tracePt t="22647" x="2120900" y="4171950"/>
          <p14:tracePt t="22671" x="2133600" y="4178300"/>
          <p14:tracePt t="22689" x="2139950" y="4184650"/>
          <p14:tracePt t="22695" x="2159000" y="4191000"/>
          <p14:tracePt t="22701" x="2171700" y="4191000"/>
          <p14:tracePt t="22711" x="2190750" y="4197350"/>
          <p14:tracePt t="22719" x="2216150" y="4203700"/>
          <p14:tracePt t="22738" x="2286000" y="4222750"/>
          <p14:tracePt t="22752" x="2355850" y="4241800"/>
          <p14:tracePt t="22773" x="2463800" y="4267200"/>
          <p14:tracePt t="22787" x="2609850" y="4292600"/>
          <p14:tracePt t="22801" x="2774950" y="4343400"/>
          <p14:tracePt t="22822" x="3022600" y="4381500"/>
          <p14:tracePt t="22836" x="3117850" y="4381500"/>
          <p14:tracePt t="22856" x="3460750" y="4381500"/>
          <p14:tracePt t="22871" x="3740150" y="4381500"/>
          <p14:tracePt t="22884" x="3860800" y="4381500"/>
          <p14:tracePt t="22905" x="4152900" y="4381500"/>
          <p14:tracePt t="22919" x="4292600" y="4368800"/>
          <p14:tracePt t="22940" x="4394200" y="4343400"/>
          <p14:tracePt t="22955" x="4476750" y="4330700"/>
          <p14:tracePt t="22967" x="4546600" y="4311650"/>
          <p14:tracePt t="22989" x="4622800" y="4286250"/>
          <p14:tracePt t="23002" x="4641850" y="4286250"/>
          <p14:tracePt t="23023" x="4673600" y="4273550"/>
          <p14:tracePt t="23121" x="4660900" y="4273550"/>
          <p14:tracePt t="23127" x="4654550" y="4273550"/>
          <p14:tracePt t="23133" x="4641850" y="4273550"/>
          <p14:tracePt t="23143" x="4622800" y="4273550"/>
          <p14:tracePt t="23155" x="4584700" y="4273550"/>
          <p14:tracePt t="23169" x="4552950" y="4273550"/>
          <p14:tracePt t="23190" x="4514850" y="4273550"/>
          <p14:tracePt t="23204" x="4451350" y="4273550"/>
          <p14:tracePt t="23217" x="4425950" y="4273550"/>
          <p14:tracePt t="23239" x="4381500" y="4273550"/>
          <p14:tracePt t="23252" x="4368800" y="4260850"/>
          <p14:tracePt t="23273" x="4305300" y="4248150"/>
          <p14:tracePt t="23287" x="4248150" y="4241800"/>
          <p14:tracePt t="23301" x="4197350" y="4235450"/>
          <p14:tracePt t="23322" x="4152900" y="4235450"/>
          <p14:tracePt t="23336" x="4051300" y="4235450"/>
          <p14:tracePt t="23356" x="3898900" y="4235450"/>
          <p14:tracePt t="23371" x="3771900" y="4235450"/>
          <p14:tracePt t="23384" x="3676650" y="4235450"/>
          <p14:tracePt t="23405" x="3651250" y="4222750"/>
          <p14:tracePt t="23419" x="3619500" y="4216400"/>
          <p14:tracePt t="23440" x="3606800" y="4210050"/>
          <p14:tracePt t="23454" x="3587750" y="4203700"/>
          <p14:tracePt t="23467" x="3556000" y="4197350"/>
          <p14:tracePt t="23559" x="3562350" y="4197350"/>
          <p14:tracePt t="23583" x="3594100" y="4203700"/>
          <p14:tracePt t="23589" x="3606800" y="4203700"/>
          <p14:tracePt t="23599" x="3632200" y="4210050"/>
          <p14:tracePt t="23607" x="3683000" y="4210050"/>
          <p14:tracePt t="23620" x="3752850" y="4210050"/>
          <p14:tracePt t="23641" x="3962400" y="4210050"/>
          <p14:tracePt t="23655" x="4114800" y="4216400"/>
          <p14:tracePt t="23669" x="4178300" y="4229100"/>
          <p14:tracePt t="23690" x="4248150" y="4254500"/>
          <p14:tracePt t="23704" x="4248150" y="4267200"/>
          <p14:tracePt t="23718" x="4235450" y="4279900"/>
          <p14:tracePt t="23739" x="4165600" y="4305300"/>
          <p14:tracePt t="23752" x="4051300" y="4324350"/>
          <p14:tracePt t="23774" x="3898900" y="4330700"/>
          <p14:tracePt t="23787" x="3740150" y="4330700"/>
          <p14:tracePt t="23801" x="3600450" y="4330700"/>
          <p14:tracePt t="23822" x="3454400" y="4330700"/>
          <p14:tracePt t="23836" x="3333750" y="4330700"/>
          <p14:tracePt t="23856" x="3270250" y="4305300"/>
          <p14:tracePt t="23870" x="3238500" y="4286250"/>
          <p14:tracePt t="23891" x="3200400" y="4241800"/>
          <p14:tracePt t="23905" x="3194050" y="4216400"/>
          <p14:tracePt t="23919" x="3219450" y="4184650"/>
          <p14:tracePt t="23940" x="3263900" y="4159250"/>
          <p14:tracePt t="23954" x="3359150" y="4121150"/>
          <p14:tracePt t="23974" x="3517900" y="4089400"/>
          <p14:tracePt t="23989" x="3575050" y="4076700"/>
          <p14:tracePt t="24002" x="3695700" y="4070350"/>
          <p14:tracePt t="24023" x="3854450" y="4089400"/>
          <p14:tracePt t="24037" x="3898900" y="4108450"/>
          <p14:tracePt t="24058" x="3949700" y="4165600"/>
          <p14:tracePt t="24072" x="3949700" y="4191000"/>
          <p14:tracePt t="24086" x="3943350" y="4210050"/>
          <p14:tracePt t="24106" x="3841750" y="4241800"/>
          <p14:tracePt t="24120" x="3790950" y="4241800"/>
          <p14:tracePt t="24141" x="3600450" y="4241800"/>
          <p14:tracePt t="24155" x="3536950" y="4241800"/>
          <p14:tracePt t="24169" x="3422650" y="4241800"/>
          <p14:tracePt t="24190" x="3403600" y="4229100"/>
          <p14:tracePt t="24204" x="3397250" y="4229100"/>
          <p14:tracePt t="24224" x="3403600" y="4216400"/>
          <p14:tracePt t="24238" x="3429000" y="4203700"/>
          <p14:tracePt t="24255" x="3454400" y="4203700"/>
          <p14:tracePt t="24273" x="3524250" y="4203700"/>
          <p14:tracePt t="24287" x="3568700" y="4203700"/>
          <p14:tracePt t="24308" x="3625850" y="4203700"/>
          <p14:tracePt t="24322" x="3638550" y="4203700"/>
          <p14:tracePt t="24391" x="3638550" y="4197350"/>
          <p14:tracePt t="24423" x="3638550" y="4191000"/>
          <p14:tracePt t="24463" x="3632200" y="4191000"/>
          <p14:tracePt t="24487" x="3625850" y="4178300"/>
          <p14:tracePt t="24501" x="3613150" y="4178300"/>
          <p14:tracePt t="24519" x="3600450" y="4178300"/>
          <p14:tracePt t="24525" x="3587750" y="4165600"/>
          <p14:tracePt t="24535" x="3568700" y="4165600"/>
          <p14:tracePt t="24543" x="3562350" y="4165600"/>
          <p14:tracePt t="24558" x="3549650" y="4165600"/>
          <p14:tracePt t="24571" x="3543300" y="4165600"/>
          <p14:tracePt t="24955" x="3536950" y="4165600"/>
          <p14:tracePt t="24969" x="3556000" y="4159250"/>
          <p14:tracePt t="24974" x="3575050" y="4159250"/>
          <p14:tracePt t="24981" x="3670300" y="4178300"/>
          <p14:tracePt t="24988" x="3721100" y="4191000"/>
          <p14:tracePt t="25003" x="3898900" y="4235450"/>
          <p14:tracePt t="25023" x="4051300" y="4273550"/>
          <p14:tracePt t="25037" x="4114800" y="4286250"/>
          <p14:tracePt t="25058" x="4349750" y="4330700"/>
          <p14:tracePt t="25072" x="4540250" y="4349750"/>
          <p14:tracePt t="25086" x="4648200" y="4368800"/>
          <p14:tracePt t="25107" x="4914900" y="4419600"/>
          <p14:tracePt t="25120" x="5060950" y="4457700"/>
          <p14:tracePt t="25141" x="5187950" y="4483100"/>
          <p14:tracePt t="25155" x="5276850" y="4495800"/>
          <p14:tracePt t="25176" x="5416550" y="4502150"/>
          <p14:tracePt t="25190" x="5448300" y="4502150"/>
          <p14:tracePt t="25204" x="5524500" y="4495800"/>
          <p14:tracePt t="25225" x="5575300" y="4476750"/>
          <p14:tracePt t="25239" x="5581650" y="4470400"/>
          <p14:tracePt t="25259" x="5581650" y="4457700"/>
          <p14:tracePt t="25273" x="5568950" y="4445000"/>
          <p14:tracePt t="25287" x="5556250" y="4432300"/>
          <p14:tracePt t="25308" x="5543550" y="4425950"/>
          <p14:tracePt t="25322" x="5505450" y="4425950"/>
          <p14:tracePt t="25343" x="5416550" y="4413250"/>
          <p14:tracePt t="25357" x="5384800" y="4413250"/>
          <p14:tracePt t="25370" x="5238750" y="4413250"/>
          <p14:tracePt t="25391" x="4921250" y="4413250"/>
          <p14:tracePt t="25405" x="4800600" y="4413250"/>
          <p14:tracePt t="25426" x="4400550" y="4413250"/>
          <p14:tracePt t="25440" x="4108450" y="4413250"/>
          <p14:tracePt t="25454" x="4000500" y="4413250"/>
          <p14:tracePt t="25476" x="3695700" y="4413250"/>
          <p14:tracePt t="25488" x="3511550" y="4387850"/>
          <p14:tracePt t="25509" x="3365500" y="4349750"/>
          <p14:tracePt t="25543" x="3365500" y="4337050"/>
          <p14:tracePt t="25551" x="3352800" y="4337050"/>
          <p14:tracePt t="25567" x="3352800" y="4330700"/>
          <p14:tracePt t="25591" x="3352800" y="4324350"/>
          <p14:tracePt t="25663" x="3352800" y="4318000"/>
          <p14:tracePt t="25687" x="3352800" y="4305300"/>
          <p14:tracePt t="25711" x="3346450" y="4305300"/>
          <p14:tracePt t="25807" x="3346450" y="4298950"/>
          <p14:tracePt t="25815" x="3352800" y="4292600"/>
          <p14:tracePt t="25821" x="3371850" y="4279900"/>
          <p14:tracePt t="25831" x="3384550" y="4279900"/>
          <p14:tracePt t="25843" x="3390900" y="4267200"/>
          <p14:tracePt t="25857" x="3416300" y="4254500"/>
          <p14:tracePt t="25870" x="3460750" y="4248150"/>
          <p14:tracePt t="25891" x="3549650" y="4248150"/>
          <p14:tracePt t="25905" x="3562350" y="4248150"/>
          <p14:tracePt t="25926" x="3575050" y="4248150"/>
          <p14:tracePt t="25940" x="3594100" y="4273550"/>
          <p14:tracePt t="25954" x="3606800" y="4286250"/>
          <p14:tracePt t="25975" x="3619500" y="4311650"/>
          <p14:tracePt t="25989" x="3625850" y="4324350"/>
          <p14:tracePt t="26009" x="3638550" y="4343400"/>
          <p14:tracePt t="26023" x="3638550" y="4349750"/>
          <p14:tracePt t="26039" x="3632200" y="4349750"/>
          <p14:tracePt t="26058" x="3619500" y="4368800"/>
          <p14:tracePt t="26072" x="3606800" y="4394200"/>
          <p14:tracePt t="26093" x="3594100" y="4419600"/>
          <p14:tracePt t="26107" x="3562350" y="4432300"/>
          <p14:tracePt t="26120" x="3543300" y="4451350"/>
          <p14:tracePt t="26141" x="3530600" y="4470400"/>
          <p14:tracePt t="26157" x="3530600" y="4476750"/>
          <p14:tracePt t="26176" x="3543300" y="4495800"/>
          <p14:tracePt t="26190" x="3556000" y="4508500"/>
          <p14:tracePt t="26203" x="3581400" y="4521200"/>
          <p14:tracePt t="26224" x="3619500" y="4559300"/>
          <p14:tracePt t="26239" x="3632200" y="4578350"/>
          <p14:tracePt t="26259" x="3644900" y="4597400"/>
          <p14:tracePt t="26273" x="3644900" y="4616450"/>
          <p14:tracePt t="26287" x="3644900" y="4622800"/>
          <p14:tracePt t="26308" x="3625850" y="4648200"/>
          <p14:tracePt t="26322" x="3536950" y="4692650"/>
          <p14:tracePt t="26343" x="3409950" y="4730750"/>
          <p14:tracePt t="26356" x="3346450" y="4756150"/>
          <p14:tracePt t="26370" x="3238500" y="4781550"/>
          <p14:tracePt t="26391" x="3105150" y="4794250"/>
          <p14:tracePt t="26405" x="3073400" y="4794250"/>
          <p14:tracePt t="26426" x="2965450" y="4768850"/>
          <p14:tracePt t="26440" x="2882900" y="4724400"/>
          <p14:tracePt t="26454" x="2832100" y="4692650"/>
          <p14:tracePt t="26474" x="2705100" y="4603750"/>
          <p14:tracePt t="26488" x="2635250" y="4546600"/>
          <p14:tracePt t="26509" x="2609850" y="4527550"/>
          <p14:tracePt t="26523" x="2597150" y="4502150"/>
          <p14:tracePt t="26537" x="2590800" y="4483100"/>
          <p14:tracePt t="26558" x="2590800" y="4445000"/>
          <p14:tracePt t="26572" x="2628900" y="4425950"/>
          <p14:tracePt t="26593" x="2717800" y="4375150"/>
          <p14:tracePt t="26607" x="2774950" y="4362450"/>
          <p14:tracePt t="26627" x="2901950" y="4337050"/>
          <p14:tracePt t="26641" x="3067050" y="4330700"/>
          <p14:tracePt t="26655" x="3238500" y="4330700"/>
          <p14:tracePt t="26676" x="3340100" y="4330700"/>
          <p14:tracePt t="26690" x="3359150" y="4330700"/>
          <p14:tracePt t="26751" x="3352800" y="4330700"/>
          <p14:tracePt t="26757" x="3333750" y="4330700"/>
          <p14:tracePt t="26767" x="3302000" y="4318000"/>
          <p14:tracePt t="26775" x="3276600" y="4318000"/>
          <p14:tracePt t="26787" x="3238500" y="4311650"/>
          <p14:tracePt t="26808" x="3130550" y="4286250"/>
          <p14:tracePt t="26822" x="3086100" y="4273550"/>
          <p14:tracePt t="26842" x="2971800" y="4248150"/>
          <p14:tracePt t="26856" x="2946400" y="4248150"/>
          <p14:tracePt t="26877" x="2933700" y="4241800"/>
          <p14:tracePt t="26891" x="2921000" y="4235450"/>
          <p14:tracePt t="26905" x="2908300" y="4222750"/>
          <p14:tracePt t="26926" x="2895600" y="4210050"/>
          <p14:tracePt t="26965" x="2882900" y="4210050"/>
          <p14:tracePt t="26967" x="2882900" y="4197350"/>
          <p14:tracePt t="26985" x="2882900" y="4191000"/>
          <p14:tracePt t="26991" x="2882900" y="4178300"/>
          <p14:tracePt t="27015" x="2882900" y="4165600"/>
          <p14:tracePt t="27023" x="2870200" y="4152900"/>
          <p14:tracePt t="27057" x="2863850" y="4140200"/>
          <p14:tracePt t="27659" x="2863850" y="4152900"/>
          <p14:tracePt t="27667" x="2863850" y="4159250"/>
          <p14:tracePt t="27676" x="2857500" y="4171950"/>
          <p14:tracePt t="27683" x="2857500" y="4184650"/>
          <p14:tracePt t="27691" x="2857500" y="4197350"/>
          <p14:tracePt t="27711" x="2857500" y="4216400"/>
          <p14:tracePt t="27725" x="2832100" y="4241800"/>
          <p14:tracePt t="27738" x="2794000" y="4267200"/>
          <p14:tracePt t="27759" x="2717800" y="4292600"/>
          <p14:tracePt t="27773" x="2698750" y="4298950"/>
          <p14:tracePt t="27794" x="2495550" y="4311650"/>
          <p14:tracePt t="27808" x="2273300" y="4311650"/>
          <p14:tracePt t="27822" x="2184400" y="4311650"/>
          <p14:tracePt t="27843" x="2000250" y="4286250"/>
          <p14:tracePt t="27856" x="1993900" y="4260850"/>
          <p14:tracePt t="27877" x="1993900" y="4248150"/>
          <p14:tracePt t="27891" x="1993900" y="4235450"/>
          <p14:tracePt t="27905" x="2032000" y="4216400"/>
          <p14:tracePt t="27926" x="2076450" y="4216400"/>
          <p14:tracePt t="27940" x="2171700" y="4203700"/>
          <p14:tracePt t="27961" x="2362200" y="4203700"/>
          <p14:tracePt t="27975" x="2489200" y="4203700"/>
          <p14:tracePt t="27995" x="2635250" y="4229100"/>
          <p14:tracePt t="28009" x="2736850" y="4254500"/>
          <p14:tracePt t="28023" x="2774950" y="4273550"/>
          <p14:tracePt t="28044" x="2800350" y="4286250"/>
          <p14:tracePt t="28063" x="2800350" y="4292600"/>
          <p14:tracePt t="28079" x="2774950" y="4292600"/>
          <p14:tracePt t="28093" x="2749550" y="4292600"/>
          <p14:tracePt t="28106" x="2679700" y="4292600"/>
          <p14:tracePt t="28127" x="2590800" y="4311650"/>
          <p14:tracePt t="28141" x="2565400" y="4318000"/>
          <p14:tracePt t="28162" x="2552700" y="4324350"/>
          <p14:tracePt t="28666" x="2559050" y="4324350"/>
          <p14:tracePt t="28689" x="2571750" y="4324350"/>
          <p14:tracePt t="28695" x="2597150" y="4324350"/>
          <p14:tracePt t="28701" x="2609850" y="4324350"/>
          <p14:tracePt t="28711" x="2628900" y="4330700"/>
          <p14:tracePt t="28725" x="2660650" y="4343400"/>
          <p14:tracePt t="28745" x="2724150" y="4343400"/>
          <p14:tracePt t="28759" x="2749550" y="4343400"/>
          <p14:tracePt t="28773" x="2832100" y="4362450"/>
          <p14:tracePt t="28794" x="2927350" y="4381500"/>
          <p14:tracePt t="28808" x="2959100" y="4387850"/>
          <p14:tracePt t="28829" x="3028950" y="4406900"/>
          <p14:tracePt t="28843" x="3111500" y="4419600"/>
          <p14:tracePt t="28856" x="3238500" y="4445000"/>
          <p14:tracePt t="28877" x="3416300" y="4470400"/>
          <p14:tracePt t="28891" x="3632200" y="4502150"/>
          <p14:tracePt t="28912" x="3867150" y="4521200"/>
          <p14:tracePt t="28926" x="3943350" y="4521200"/>
          <p14:tracePt t="28940" x="4102100" y="4540250"/>
          <p14:tracePt t="28960" x="4330700" y="4552950"/>
          <p14:tracePt t="28975" x="4476750" y="4565650"/>
          <p14:tracePt t="28995" x="4603750" y="4565650"/>
          <p14:tracePt t="29009" x="4737100" y="4565650"/>
          <p14:tracePt t="29023" x="4857750" y="4565650"/>
          <p14:tracePt t="29044" x="4984750" y="4565650"/>
          <p14:tracePt t="29059" x="5124450" y="4565650"/>
          <p14:tracePt t="29079" x="5372100" y="4565650"/>
          <p14:tracePt t="29092" x="5429250" y="4565650"/>
          <p14:tracePt t="29106" x="5543550" y="4559300"/>
          <p14:tracePt t="29127" x="5600700" y="4546600"/>
          <p14:tracePt t="29143" x="5607050" y="4546600"/>
          <p14:tracePt t="29162" x="5619750" y="4546600"/>
          <p14:tracePt t="29223" x="5626100" y="4546600"/>
          <p14:tracePt t="29253" x="5632450" y="4552950"/>
          <p14:tracePt t="29263" x="5632450" y="4559300"/>
          <p14:tracePt t="29271" x="5632450" y="4565650"/>
          <p14:tracePt t="29287" x="5632450" y="4578350"/>
          <p14:tracePt t="29295" x="5632450" y="4591050"/>
          <p14:tracePt t="29308" x="5638800" y="4603750"/>
          <p14:tracePt t="29329" x="5638800" y="4635500"/>
          <p14:tracePt t="29343" x="5638800" y="4660900"/>
          <p14:tracePt t="29363" x="5632450" y="4679950"/>
          <p14:tracePt t="29377" x="5613400" y="4699000"/>
          <p14:tracePt t="29391" x="5607050" y="4724400"/>
          <p14:tracePt t="29412" x="5594350" y="4724400"/>
          <p14:tracePt t="29426" x="5594350" y="4737100"/>
          <p14:tracePt t="29447" x="5588000" y="4737100"/>
          <p14:tracePt t="29461" x="5581650" y="4737100"/>
          <p14:tracePt t="29479" x="5575300" y="4743450"/>
          <p14:tracePt t="29495" x="5568950" y="4749800"/>
          <p14:tracePt t="29509" x="5568950" y="4756150"/>
          <p14:tracePt t="29530" x="5562600" y="4768850"/>
          <p14:tracePt t="29544" x="5562600" y="4775200"/>
          <p14:tracePt t="29565" x="5549900" y="4775200"/>
          <p14:tracePt t="29583" x="5549900" y="4781550"/>
          <p14:tracePt t="29745" x="5537200" y="4781550"/>
          <p14:tracePt t="29775" x="5530850" y="4775200"/>
          <p14:tracePt t="29781" x="5530850" y="4768850"/>
          <p14:tracePt t="29791" x="5518150" y="4762500"/>
          <p14:tracePt t="29799" x="5492750" y="4743450"/>
          <p14:tracePt t="29808" x="5480050" y="4743450"/>
          <p14:tracePt t="29829" x="5429250" y="4718050"/>
          <p14:tracePt t="29842" x="5416550" y="4711700"/>
          <p14:tracePt t="29864" x="5302250" y="4686300"/>
          <p14:tracePt t="29877" x="5181600" y="4648200"/>
          <p14:tracePt t="29891" x="5105400" y="4641850"/>
          <p14:tracePt t="29912" x="4883150" y="4616450"/>
          <p14:tracePt t="29926" x="4730750" y="4616450"/>
          <p14:tracePt t="29947" x="4578350" y="4616450"/>
          <p14:tracePt t="29960" x="4540250" y="4616450"/>
          <p14:tracePt t="29974" x="4521200" y="4616450"/>
          <p14:tracePt t="29995" x="4514850" y="4622800"/>
          <p14:tracePt t="30009" x="4514850" y="4629150"/>
          <p14:tracePt t="30030" x="4502150" y="4635500"/>
          <p14:tracePt t="30044" x="4489450" y="4654550"/>
          <p14:tracePt t="30058" x="4489450" y="4667250"/>
          <p14:tracePt t="30079" x="4464050" y="4679950"/>
          <p14:tracePt t="30093" x="4457700" y="4692650"/>
          <p14:tracePt t="30175" x="4445000" y="4692650"/>
          <p14:tracePt t="30183" x="4445000" y="4705350"/>
          <p14:tracePt t="30207" x="4438650" y="4705350"/>
          <p14:tracePt t="30223" x="4432300" y="4705350"/>
          <p14:tracePt t="30272" x="4438650" y="4705350"/>
          <p14:tracePt t="30279" x="4476750" y="4705350"/>
          <p14:tracePt t="30281" x="4502150" y="4699000"/>
          <p14:tracePt t="30295" x="4527550" y="4699000"/>
          <p14:tracePt t="30308" x="4540250" y="4699000"/>
          <p14:tracePt t="30329" x="4654550" y="4699000"/>
          <p14:tracePt t="30343" x="4756150" y="4699000"/>
          <p14:tracePt t="30363" x="4895850" y="4730750"/>
          <p14:tracePt t="30377" x="5060950" y="4775200"/>
          <p14:tracePt t="30391" x="5213350" y="4826000"/>
          <p14:tracePt t="30412" x="5334000" y="4857750"/>
          <p14:tracePt t="30426" x="5365750" y="4876800"/>
          <p14:tracePt t="30471" x="5353050" y="4876800"/>
          <p14:tracePt t="30487" x="5321300" y="4876800"/>
          <p14:tracePt t="30496" x="5302250" y="4876800"/>
          <p14:tracePt t="30497" x="5257800" y="4864100"/>
          <p14:tracePt t="30511" x="5187950" y="4845050"/>
          <p14:tracePt t="30530" x="4991100" y="4806950"/>
          <p14:tracePt t="30544" x="4756150" y="4794250"/>
          <p14:tracePt t="30558" x="4635500" y="4794250"/>
          <p14:tracePt t="30579" x="4425950" y="4794250"/>
          <p14:tracePt t="30592" x="4330700" y="4800600"/>
          <p14:tracePt t="30613" x="4229100" y="4826000"/>
          <p14:tracePt t="30627" x="4222750" y="4832350"/>
          <p14:tracePt t="30641" x="4216400" y="4838700"/>
          <p14:tracePt t="30662" x="4216400" y="4845050"/>
          <p14:tracePt t="30681" x="4229100" y="4845050"/>
          <p14:tracePt t="30697" x="4292600" y="4845050"/>
          <p14:tracePt t="30711" x="4343400" y="4832350"/>
          <p14:tracePt t="30724" x="4381500" y="4819650"/>
          <p14:tracePt t="30745" x="4489450" y="4787900"/>
          <p14:tracePt t="30759" x="4502150" y="4787900"/>
          <p14:tracePt t="30780" x="4476750" y="4806950"/>
          <p14:tracePt t="30794" x="4286250" y="4864100"/>
          <p14:tracePt t="30808" x="3911600" y="4959350"/>
          <p14:tracePt t="30829" x="3422650" y="5035550"/>
          <p14:tracePt t="30843" x="3041650" y="5099050"/>
          <p14:tracePt t="30863" x="2914650" y="5124450"/>
          <p14:tracePt t="30881" x="2921000" y="5124450"/>
          <p14:tracePt t="30898" x="2952750" y="5124450"/>
          <p14:tracePt t="30912" x="3028950" y="5105400"/>
          <p14:tracePt t="30926" x="3105150" y="5099050"/>
          <p14:tracePt t="30947" x="3409950" y="5060950"/>
          <p14:tracePt t="30961" x="3644900" y="5029200"/>
          <p14:tracePt t="30981" x="4095750" y="4946650"/>
          <p14:tracePt t="30995" x="4267200" y="4914900"/>
          <p14:tracePt t="31009" x="4527550" y="4883150"/>
          <p14:tracePt t="31030" x="4743450" y="4851400"/>
          <p14:tracePt t="31044" x="4787900" y="4851400"/>
          <p14:tracePt t="31064" x="4813300" y="4845050"/>
          <p14:tracePt t="31079" x="4826000" y="4851400"/>
          <p14:tracePt t="31092" x="4832350" y="4851400"/>
          <p14:tracePt t="31170" x="4838700" y="4851400"/>
          <p14:tracePt t="31191" x="4845050" y="4851400"/>
          <p14:tracePt t="31193" x="4851400" y="4851400"/>
          <p14:tracePt t="31207" x="4857750" y="4851400"/>
          <p14:tracePt t="31215" x="4870450" y="4851400"/>
          <p14:tracePt t="31232" x="4902200" y="4845050"/>
          <p14:tracePt t="31245" x="4908550" y="4845050"/>
          <p14:tracePt t="31259" x="4921250" y="4845050"/>
          <p14:tracePt t="31434" x="4933950" y="4832350"/>
          <p14:tracePt t="31447" x="4953000" y="4832350"/>
          <p14:tracePt t="31453" x="4978400" y="4832350"/>
          <p14:tracePt t="31459" x="4991100" y="4826000"/>
          <p14:tracePt t="31465" x="5016500" y="4819650"/>
          <p14:tracePt t="31481" x="5060950" y="4813300"/>
          <p14:tracePt t="31495" x="5099050" y="4813300"/>
          <p14:tracePt t="31509" x="5105400" y="4813300"/>
          <p14:tracePt t="31530" x="5118100" y="4813300"/>
          <p14:tracePt t="31544" x="5124450" y="4813300"/>
          <p14:tracePt t="31565" x="5207000" y="4826000"/>
          <p14:tracePt t="31579" x="5238750" y="4826000"/>
          <p14:tracePt t="31592" x="5257800" y="4826000"/>
          <p14:tracePt t="31613" x="5289550" y="4838700"/>
          <p14:tracePt t="31627" x="5321300" y="4851400"/>
          <p14:tracePt t="31648" x="5327650" y="4857750"/>
          <p14:tracePt t="31662" x="5340350" y="4864100"/>
          <p14:tracePt t="31676" x="5359400" y="4876800"/>
          <p14:tracePt t="31696" x="5384800" y="4895850"/>
          <p14:tracePt t="31711" x="5397500" y="4908550"/>
          <p14:tracePt t="31731" x="5403850" y="4921250"/>
          <p14:tracePt t="31745" x="5403850" y="4940300"/>
          <p14:tracePt t="31759" x="5416550" y="4965700"/>
          <p14:tracePt t="31780" x="5448300" y="5016500"/>
          <p14:tracePt t="31794" x="5448300" y="5022850"/>
          <p14:tracePt t="31815" x="5429250" y="5035550"/>
          <p14:tracePt t="31831" x="5429250" y="5048250"/>
          <p14:tracePt t="31842" x="5429250" y="5054600"/>
          <p14:tracePt t="31863" x="5429250" y="5067300"/>
          <p14:tracePt t="31879" x="5416550" y="5073650"/>
          <p14:tracePt t="31898" x="5416550" y="5080000"/>
          <p14:tracePt t="31912" x="5403850" y="5092700"/>
          <p14:tracePt t="31926" x="5391150" y="5099050"/>
          <p14:tracePt t="31947" x="5346700" y="5124450"/>
          <p14:tracePt t="31961" x="5308600" y="5130800"/>
          <p14:tracePt t="31981" x="5232400" y="5143500"/>
          <p14:tracePt t="31995" x="5181600" y="5143500"/>
          <p14:tracePt t="32009" x="5099050" y="5143500"/>
          <p14:tracePt t="32030" x="5010150" y="5143500"/>
          <p14:tracePt t="32044" x="4997450" y="5143500"/>
          <p14:tracePt t="32065" x="4997450" y="5092700"/>
          <p14:tracePt t="32079" x="4997450" y="5060950"/>
          <p14:tracePt t="32092" x="4997450" y="5048250"/>
          <p14:tracePt t="32113" x="5016500" y="5003800"/>
          <p14:tracePt t="32127" x="5035550" y="4978400"/>
          <p14:tracePt t="32148" x="5080000" y="4959350"/>
          <p14:tracePt t="32162" x="5130800" y="4940300"/>
          <p14:tracePt t="32176" x="5207000" y="4927600"/>
          <p14:tracePt t="32197" x="5327650" y="4902200"/>
          <p14:tracePt t="32211" x="5441950" y="4895850"/>
          <p14:tracePt t="32231" x="5619750" y="4902200"/>
          <p14:tracePt t="32245" x="5683250" y="4914900"/>
          <p14:tracePt t="32259" x="5784850" y="4946650"/>
          <p14:tracePt t="32280" x="5880100" y="5029200"/>
          <p14:tracePt t="32294" x="5899150" y="5054600"/>
          <p14:tracePt t="32315" x="5924550" y="5149850"/>
          <p14:tracePt t="32329" x="5911850" y="5207000"/>
          <p14:tracePt t="32342" x="5861050" y="5257800"/>
          <p14:tracePt t="32363" x="5784850" y="5302250"/>
          <p14:tracePt t="32377" x="5670550" y="5321300"/>
          <p14:tracePt t="32398" x="5454650" y="5314950"/>
          <p14:tracePt t="32412" x="5384800" y="5302250"/>
          <p14:tracePt t="32426" x="5327650" y="5270500"/>
          <p14:tracePt t="32447" x="5353050" y="5207000"/>
          <p14:tracePt t="32460" x="5378450" y="5175250"/>
          <p14:tracePt t="32481" x="5499100" y="5130800"/>
          <p14:tracePt t="32495" x="5632450" y="5086350"/>
          <p14:tracePt t="32516" x="5772150" y="5054600"/>
          <p14:tracePt t="32530" x="5892800" y="5029200"/>
          <p14:tracePt t="32544" x="5988050" y="5022850"/>
          <p14:tracePt t="32565" x="6051550" y="5041900"/>
          <p14:tracePt t="32578" x="6051550" y="5054600"/>
          <p14:tracePt t="32599" x="6057900" y="5080000"/>
          <p14:tracePt t="32613" x="6057900" y="5105400"/>
          <p14:tracePt t="32627" x="6051550" y="5118100"/>
          <p14:tracePt t="32648" x="6019800" y="5130800"/>
          <p14:tracePt t="32662" x="6019800" y="5137150"/>
          <p14:tracePt t="32768" x="6007100" y="5143500"/>
          <p14:tracePt t="34102" x="6013450" y="5143500"/>
          <p14:tracePt t="34111" x="6007100" y="5143500"/>
          <p14:tracePt t="34117" x="5988050" y="5149850"/>
          <p14:tracePt t="34127" x="5981700" y="5156200"/>
          <p14:tracePt t="34135" x="5949950" y="5156200"/>
          <p14:tracePt t="34148" x="5943600" y="5162550"/>
          <p14:tracePt t="34162" x="5918200" y="5168900"/>
          <p14:tracePt t="34183" x="5842000" y="5187950"/>
          <p14:tracePt t="34197" x="5816600" y="5194300"/>
          <p14:tracePt t="34217" x="5721350" y="5219700"/>
          <p14:tracePt t="34231" x="5702300" y="5232400"/>
          <p14:tracePt t="34245" x="5689600" y="5238750"/>
          <p14:tracePt t="34266" x="5645150" y="5270500"/>
          <p14:tracePt t="34280" x="5613400" y="5283200"/>
          <p14:tracePt t="34301" x="5575300" y="5295900"/>
          <p14:tracePt t="34315" x="5530850" y="5295900"/>
          <p14:tracePt t="34328" x="5480050" y="5295900"/>
          <p14:tracePt t="34349" x="5429250" y="5295900"/>
          <p14:tracePt t="34363" x="5346700" y="5295900"/>
          <p14:tracePt t="34384" x="5187950" y="5295900"/>
          <p14:tracePt t="34398" x="5143500" y="5295900"/>
          <p14:tracePt t="34412" x="5086350" y="5295900"/>
          <p14:tracePt t="34433" x="5080000" y="5295900"/>
          <p14:tracePt t="34487" x="5080000" y="5289550"/>
          <p14:tracePt t="34495" x="5080000" y="5283200"/>
          <p14:tracePt t="34501" x="5080000" y="5276850"/>
          <p14:tracePt t="34509" x="5080000" y="5270500"/>
          <p14:tracePt t="34519" x="5080000" y="5257800"/>
          <p14:tracePt t="34533" x="5080000" y="5245100"/>
          <p14:tracePt t="34551" x="5080000" y="5232400"/>
          <p14:tracePt t="34564" x="5080000" y="5219700"/>
          <p14:tracePt t="34578" x="5105400" y="5194300"/>
          <p14:tracePt t="34599" x="5213350" y="5156200"/>
          <p14:tracePt t="34613" x="5251450" y="5137150"/>
          <p14:tracePt t="34634" x="5308600" y="5124450"/>
          <p14:tracePt t="34648" x="5334000" y="5124450"/>
          <p14:tracePt t="34663" x="5340350" y="5124450"/>
          <p14:tracePt t="34683" x="5359400" y="5137150"/>
          <p14:tracePt t="34697" x="5378450" y="5149850"/>
          <p14:tracePt t="34717" x="5378450" y="5175250"/>
          <p14:tracePt t="34731" x="5378450" y="5194300"/>
          <p14:tracePt t="34745" x="5359400" y="5219700"/>
          <p14:tracePt t="34766" x="5270500" y="5270500"/>
          <p14:tracePt t="34780" x="5232400" y="5276850"/>
          <p14:tracePt t="34800" x="5143500" y="5289550"/>
          <p14:tracePt t="34814" x="5041900" y="5289550"/>
          <p14:tracePt t="34828" x="5003800" y="5289550"/>
          <p14:tracePt t="34849" x="4991100" y="5283200"/>
          <p14:tracePt t="34863" x="4997450" y="5257800"/>
          <p14:tracePt t="34884" x="5022850" y="5245100"/>
          <p14:tracePt t="34898" x="5073650" y="5232400"/>
          <p14:tracePt t="34912" x="5124450" y="5219700"/>
          <p14:tracePt t="34933" x="5200650" y="5219700"/>
          <p14:tracePt t="34947" x="5232400" y="5219700"/>
          <p14:tracePt t="34968" x="5289550" y="5219700"/>
          <p14:tracePt t="34981" x="5289550" y="5232400"/>
          <p14:tracePt t="34995" x="5289550" y="5245100"/>
          <p14:tracePt t="35016" x="5283200" y="5270500"/>
          <p14:tracePt t="35030" x="5238750" y="5276850"/>
          <p14:tracePt t="35051" x="5162550" y="5283200"/>
          <p14:tracePt t="35064" x="5156200" y="5283200"/>
          <p14:tracePt t="35078" x="5149850" y="5283200"/>
          <p14:tracePt t="35099" x="5143500" y="5283200"/>
          <p14:tracePt t="35424" x="5137150" y="5283200"/>
          <p14:tracePt t="35545" x="5130800" y="5283200"/>
          <p14:tracePt t="35551" x="5118100" y="5295900"/>
          <p14:tracePt t="35557" x="5105400" y="5308600"/>
          <p14:tracePt t="35567" x="5092700" y="5321300"/>
          <p14:tracePt t="35585" x="5048250" y="5340350"/>
          <p14:tracePt t="35599" x="4991100" y="5353050"/>
          <p14:tracePt t="35613" x="4959350" y="5359400"/>
          <p14:tracePt t="35634" x="4876800" y="5384800"/>
          <p14:tracePt t="35648" x="4787900" y="5397500"/>
          <p14:tracePt t="35669" x="4692650" y="5403850"/>
          <p14:tracePt t="35683" x="4578350" y="5416550"/>
          <p14:tracePt t="35696" x="4476750" y="5435600"/>
          <p14:tracePt t="35717" x="4406900" y="5448300"/>
          <p14:tracePt t="35732" x="4337050" y="5454650"/>
          <p14:tracePt t="35752" x="4235450" y="5461000"/>
          <p14:tracePt t="35766" x="4165600" y="5461000"/>
          <p14:tracePt t="35780" x="4127500" y="5461000"/>
          <p14:tracePt t="35801" x="3956050" y="5461000"/>
          <p14:tracePt t="35814" x="3810000" y="5461000"/>
          <p14:tracePt t="35835" x="3759200" y="5461000"/>
          <p14:tracePt t="35849" x="3657600" y="5461000"/>
          <p14:tracePt t="35863" x="3556000" y="5454650"/>
          <p14:tracePt t="35884" x="3441700" y="5435600"/>
          <p14:tracePt t="35898" x="3352800" y="5410200"/>
          <p14:tracePt t="35918" x="3263900" y="5359400"/>
          <p14:tracePt t="35933" x="3251200" y="5340350"/>
          <p14:tracePt t="35946" x="3187700" y="5308600"/>
          <p14:tracePt t="35968" x="3136900" y="5264150"/>
          <p14:tracePt t="35981" x="3124200" y="5257800"/>
          <p14:tracePt t="36002" x="3124200" y="5251450"/>
          <p14:tracePt t="36016" x="3111500" y="5245100"/>
          <p14:tracePt t="36030" x="3111500" y="5238750"/>
          <p14:tracePt t="36051" x="3111500" y="5226050"/>
          <p14:tracePt t="36064" x="3111500" y="5219700"/>
          <p14:tracePt t="36085" x="3136900" y="5187950"/>
          <p14:tracePt t="36099" x="3155950" y="5175250"/>
          <p14:tracePt t="36113" x="3213100" y="5149850"/>
          <p14:tracePt t="36134" x="3257550" y="5143500"/>
          <p14:tracePt t="36148" x="3270250" y="5143500"/>
          <p14:tracePt t="36169" x="3371850" y="5181600"/>
          <p14:tracePt t="36183" x="3422650" y="5213350"/>
          <p14:tracePt t="36196" x="3460750" y="5251450"/>
          <p14:tracePt t="36217" x="3556000" y="5359400"/>
          <p14:tracePt t="36231" x="3568700" y="5403850"/>
          <p14:tracePt t="36252" x="3568700" y="5435600"/>
          <p14:tracePt t="36266" x="3549650" y="5454650"/>
          <p14:tracePt t="36280" x="3479800" y="5461000"/>
          <p14:tracePt t="36301" x="3397250" y="5461000"/>
          <p14:tracePt t="36314" x="3371850" y="5461000"/>
          <p14:tracePt t="36335" x="3282950" y="5391150"/>
          <p14:tracePt t="36349" x="3232150" y="5327650"/>
          <p14:tracePt t="36363" x="3219450" y="5308600"/>
          <p14:tracePt t="36384" x="3213100" y="5257800"/>
          <p14:tracePt t="36398" x="3225800" y="5232400"/>
          <p14:tracePt t="36418" x="3295650" y="5213350"/>
          <p14:tracePt t="36432" x="3314700" y="5213350"/>
          <p14:tracePt t="36446" x="3371850" y="5207000"/>
          <p14:tracePt t="36467" x="3473450" y="5207000"/>
          <p14:tracePt t="36481" x="3581400" y="5219700"/>
          <p14:tracePt t="36502" x="3606800" y="5232400"/>
          <p14:tracePt t="36516" x="3619500" y="5245100"/>
          <p14:tracePt t="36530" x="3619500" y="5251450"/>
          <p14:tracePt t="36551" x="3619500" y="5257800"/>
          <p14:tracePt t="36575" x="3600450" y="5257800"/>
          <p14:tracePt t="36585" x="3587750" y="5257800"/>
          <p14:tracePt t="36599" x="3562350" y="5257800"/>
          <p14:tracePt t="36704" x="3549650" y="5257800"/>
          <p14:tracePt t="37065" x="3549650" y="5264150"/>
          <p14:tracePt t="37079" x="3549650" y="5270500"/>
          <p14:tracePt t="37081" x="3556000" y="5276850"/>
          <p14:tracePt t="37248" x="3568700" y="5276850"/>
          <p14:tracePt t="37272" x="3568700" y="5270500"/>
          <p14:tracePt t="37279" x="3568700" y="5264150"/>
          <p14:tracePt t="37594" x="3581400" y="5264150"/>
          <p14:tracePt t="37607" x="3594100" y="5270500"/>
          <p14:tracePt t="37613" x="3625850" y="5283200"/>
          <p14:tracePt t="37620" x="3689350" y="5334000"/>
          <p14:tracePt t="37634" x="3714750" y="5359400"/>
          <p14:tracePt t="37648" x="3752850" y="5378450"/>
          <p14:tracePt t="37669" x="3835400" y="5429250"/>
          <p14:tracePt t="37683" x="3886200" y="5454650"/>
          <p14:tracePt t="37703" x="4057650" y="5499100"/>
          <p14:tracePt t="37717" x="4159250" y="5524500"/>
          <p14:tracePt t="37731" x="4210050" y="5530850"/>
          <p14:tracePt t="37752" x="4425950" y="5537200"/>
          <p14:tracePt t="37766" x="4616450" y="5537200"/>
          <p14:tracePt t="37787" x="4864100" y="5499100"/>
          <p14:tracePt t="37800" x="5105400" y="5441950"/>
          <p14:tracePt t="37814" x="5276850" y="5397500"/>
          <p14:tracePt t="37835" x="5441950" y="5359400"/>
          <p14:tracePt t="37849" x="5556250" y="5321300"/>
          <p14:tracePt t="37870" x="5657850" y="5302250"/>
          <p14:tracePt t="37884" x="5715000" y="5283200"/>
          <p14:tracePt t="37898" x="5740400" y="5276850"/>
          <p14:tracePt t="37943" x="5734050" y="5276850"/>
          <p14:tracePt t="37968" x="5721350" y="5283200"/>
          <p14:tracePt t="37975" x="5689600" y="5295900"/>
          <p14:tracePt t="37981" x="5657850" y="5308600"/>
          <p14:tracePt t="37991" x="5632450" y="5321300"/>
          <p14:tracePt t="38002" x="5600700" y="5334000"/>
          <p14:tracePt t="38016" x="5480050" y="5359400"/>
          <p14:tracePt t="38037" x="5321300" y="5403850"/>
          <p14:tracePt t="38051" x="5105400" y="5448300"/>
          <p14:tracePt t="38064" x="4851400" y="5511800"/>
          <p14:tracePt t="38085" x="4641850" y="5568950"/>
          <p14:tracePt t="38099" x="4502150" y="5607050"/>
          <p14:tracePt t="38120" x="4356100" y="5638800"/>
          <p14:tracePt t="38134" x="4343400" y="5651500"/>
          <p14:tracePt t="38157" x="4343400" y="5664200"/>
          <p14:tracePt t="38169" x="4387850" y="5664200"/>
          <p14:tracePt t="38183" x="4419600" y="5670550"/>
          <p14:tracePt t="38203" x="4521200" y="5670550"/>
          <p14:tracePt t="38217" x="4705350" y="5670550"/>
          <p14:tracePt t="38238" x="4756150" y="5670550"/>
          <p14:tracePt t="38252" x="4857750" y="5670550"/>
          <p14:tracePt t="38266" x="4946650" y="5664200"/>
          <p14:tracePt t="38287" x="5003800" y="5664200"/>
          <p14:tracePt t="38300" x="5003800" y="5657850"/>
          <p14:tracePt t="38325" x="4997450" y="5657850"/>
          <p14:tracePt t="38335" x="4984750" y="5657850"/>
          <p14:tracePt t="38349" x="4953000" y="5651500"/>
          <p14:tracePt t="38370" x="4902200" y="5651500"/>
          <p14:tracePt t="38384" x="4838700" y="5651500"/>
          <p14:tracePt t="38405" x="4762500" y="5651500"/>
          <p14:tracePt t="38419" x="4718050" y="5651500"/>
          <p14:tracePt t="38471" x="4724400" y="5651500"/>
          <p14:tracePt t="38479" x="4743450" y="5651500"/>
          <p14:tracePt t="38485" x="4768850" y="5651500"/>
          <p14:tracePt t="38495" x="4794250" y="5651500"/>
          <p14:tracePt t="38503" x="4832350" y="5651500"/>
          <p14:tracePt t="38516" x="4845050" y="5651500"/>
          <p14:tracePt t="38537" x="4908550" y="5651500"/>
          <p14:tracePt t="38550" x="4933950" y="5651500"/>
          <p14:tracePt t="38599" x="4927600" y="5651500"/>
          <p14:tracePt t="38615" x="4921250" y="5651500"/>
          <p14:tracePt t="38623" x="4908550" y="5651500"/>
          <p14:tracePt t="38629" x="4902200" y="5651500"/>
          <p14:tracePt t="38639" x="4895850" y="5651500"/>
          <p14:tracePt t="38655" x="4876800" y="5651500"/>
          <p14:tracePt t="38669" x="4857750" y="5651500"/>
          <p14:tracePt t="38683" x="4826000" y="5651500"/>
          <p14:tracePt t="38704" x="4813300" y="5651500"/>
          <p14:tracePt t="38808" x="4800600" y="5651500"/>
          <p14:tracePt t="38880" x="4794250" y="5651500"/>
          <p14:tracePt t="38895" x="4781550" y="5651500"/>
          <p14:tracePt t="38905" x="4775200" y="5651500"/>
          <p14:tracePt t="38919" x="4768850" y="5651500"/>
          <p14:tracePt t="38933" x="4762500" y="5651500"/>
          <p14:tracePt t="38941" x="4756150" y="5651500"/>
          <p14:tracePt t="38973" x="4749800" y="5651500"/>
          <p14:tracePt t="38979" x="4737100" y="5645150"/>
          <p14:tracePt t="38989" x="4730750" y="5645150"/>
          <p14:tracePt t="39005" x="4724400" y="5645150"/>
          <p14:tracePt t="39095" x="4699000" y="5645150"/>
          <p14:tracePt t="39111" x="4692650" y="5645150"/>
          <p14:tracePt t="39119" x="4673600" y="5645150"/>
          <p14:tracePt t="39125" x="4654550" y="5645150"/>
          <p14:tracePt t="39135" x="4629150" y="5645150"/>
          <p14:tracePt t="39155" x="4584700" y="5645150"/>
          <p14:tracePt t="39169" x="4508500" y="5651500"/>
          <p14:tracePt t="39183" x="4375150" y="5657850"/>
          <p14:tracePt t="39204" x="4210050" y="5664200"/>
          <p14:tracePt t="39217" x="3911600" y="5683250"/>
          <p14:tracePt t="39238" x="3625850" y="5689600"/>
          <p14:tracePt t="39252" x="3486150" y="5689600"/>
          <p14:tracePt t="39273" x="3048000" y="5702300"/>
          <p14:tracePt t="39287" x="2667000" y="5702300"/>
          <p14:tracePt t="39303" x="2584450" y="5702300"/>
          <p14:tracePt t="39321" x="2457450" y="5702300"/>
          <p14:tracePt t="39335" x="2362200" y="5702300"/>
          <p14:tracePt t="39349" x="2317750" y="5689600"/>
          <p14:tracePt t="39370" x="2216150" y="5670550"/>
          <p14:tracePt t="39384" x="2197100" y="5664200"/>
          <p14:tracePt t="39405" x="2165350" y="5638800"/>
          <p14:tracePt t="39419" x="2101850" y="5607050"/>
          <p14:tracePt t="39439" x="2006600" y="5543550"/>
          <p14:tracePt t="39453" x="1955800" y="5511800"/>
          <p14:tracePt t="39467" x="1847850" y="5429250"/>
          <p14:tracePt t="39488" x="1651000" y="5283200"/>
          <p14:tracePt t="39502" x="1524000" y="5187950"/>
          <p14:tracePt t="39523" x="1339850" y="5060950"/>
          <p14:tracePt t="39537" x="1079500" y="4876800"/>
          <p14:tracePt t="39550" x="869950" y="4737100"/>
          <p14:tracePt t="39572" x="609600" y="4565650"/>
          <p14:tracePt t="39585" x="355600" y="4394200"/>
          <p14:tracePt t="39606" x="25400" y="422910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49424"/>
            <a:ext cx="73914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CSRF Tokens </a:t>
            </a:r>
            <a:br>
              <a:rPr lang="en-GB" sz="4000" spc="-20" dirty="0">
                <a:latin typeface="Calibri"/>
                <a:cs typeface="Calibri"/>
              </a:rPr>
            </a:br>
            <a:r>
              <a:rPr lang="en-GB" sz="4000" spc="-20" dirty="0">
                <a:latin typeface="Calibri"/>
                <a:cs typeface="Calibri"/>
              </a:rPr>
              <a:t>(Cross Site Request Forgery)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6ABF8-3C4D-6CAA-EC8D-51ED2B2DF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95656"/>
            <a:ext cx="9144000" cy="438134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7D13D4-D23D-B688-957E-41D5617AA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6500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71"/>
    </mc:Choice>
    <mc:Fallback>
      <p:transition spd="slow" advTm="20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43" x="190500" y="3613150"/>
          <p14:tracePt t="2451" x="311150" y="3613150"/>
          <p14:tracePt t="2457" x="419100" y="3613150"/>
          <p14:tracePt t="2473" x="508000" y="3613150"/>
          <p14:tracePt t="2487" x="660400" y="3606800"/>
          <p14:tracePt t="2500" x="736600" y="3600450"/>
          <p14:tracePt t="2521" x="996950" y="3600450"/>
          <p14:tracePt t="2535" x="1193800" y="3600450"/>
          <p14:tracePt t="2556" x="1473200" y="3600450"/>
          <p14:tracePt t="2570" x="1549400" y="3600450"/>
          <p14:tracePt t="2584" x="1689100" y="3600450"/>
          <p14:tracePt t="2604" x="1943100" y="3638550"/>
          <p14:tracePt t="2619" x="2044700" y="3657600"/>
          <p14:tracePt t="2639" x="2266950" y="3765550"/>
          <p14:tracePt t="2653" x="2368550" y="3860800"/>
          <p14:tracePt t="2667" x="2419350" y="3911600"/>
          <p14:tracePt t="2688" x="2514600" y="4044950"/>
          <p14:tracePt t="2702" x="2584450" y="4146550"/>
          <p14:tracePt t="2723" x="2660650" y="4279900"/>
          <p14:tracePt t="2737" x="2692400" y="4318000"/>
          <p14:tracePt t="2750" x="2768600" y="4394200"/>
          <p14:tracePt t="2771" x="2781300" y="4400550"/>
          <p14:tracePt t="3102" x="2787650" y="4425950"/>
          <p14:tracePt t="3117" x="2787650" y="4438650"/>
          <p14:tracePt t="3126" x="2787650" y="4457700"/>
          <p14:tracePt t="3131" x="2787650" y="4470400"/>
          <p14:tracePt t="3141" x="2787650" y="4502150"/>
          <p14:tracePt t="3153" x="2755900" y="4572000"/>
          <p14:tracePt t="3167" x="2749550" y="4591050"/>
          <p14:tracePt t="3188" x="2686050" y="4718050"/>
          <p14:tracePt t="3202" x="2667000" y="4819650"/>
          <p14:tracePt t="3223" x="2711450" y="4902200"/>
          <p14:tracePt t="3237" x="2768600" y="4933950"/>
          <p14:tracePt t="3250" x="3035300" y="4972050"/>
          <p14:tracePt t="3271" x="3327400" y="4972050"/>
          <p14:tracePt t="3285" x="3587750" y="4972050"/>
          <p14:tracePt t="3306" x="3816350" y="4972050"/>
          <p14:tracePt t="3320" x="4044950" y="4972050"/>
          <p14:tracePt t="3334" x="4108450" y="4972050"/>
          <p14:tracePt t="3355" x="4248150" y="4972050"/>
          <p14:tracePt t="3368" x="4375150" y="4972050"/>
          <p14:tracePt t="3389" x="4483100" y="4972050"/>
          <p14:tracePt t="3454" x="4457700" y="4965700"/>
          <p14:tracePt t="3461" x="4445000" y="4959350"/>
          <p14:tracePt t="3463" x="4438650" y="4959350"/>
          <p14:tracePt t="3477" x="4425950" y="4946650"/>
          <p14:tracePt t="3499" x="4419600" y="4946650"/>
          <p14:tracePt t="3508" x="4413250" y="4933950"/>
          <p14:tracePt t="3523" x="4400550" y="4927600"/>
          <p14:tracePt t="3535" x="4387850" y="4921250"/>
          <p14:tracePt t="3556" x="4362450" y="4908550"/>
          <p14:tracePt t="3570" x="4337050" y="4908550"/>
          <p14:tracePt t="3584" x="4324350" y="4895850"/>
          <p14:tracePt t="3604" x="4286250" y="4864100"/>
          <p14:tracePt t="3619" x="4260850" y="4851400"/>
          <p14:tracePt t="3639" x="4184650" y="4819650"/>
          <p14:tracePt t="3654" x="4121150" y="4787900"/>
          <p14:tracePt t="3667" x="4089400" y="4787900"/>
          <p14:tracePt t="3688" x="4019550" y="4768850"/>
          <p14:tracePt t="3702" x="3949700" y="4737100"/>
          <p14:tracePt t="3723" x="3911600" y="4724400"/>
          <p14:tracePt t="3737" x="3898900" y="4718050"/>
          <p14:tracePt t="3758" x="3867150" y="4705350"/>
          <p14:tracePt t="3771" x="3854450" y="4705350"/>
          <p14:tracePt t="3785" x="3848100" y="4705350"/>
          <p14:tracePt t="3806" x="3810000" y="4705350"/>
          <p14:tracePt t="3820" x="3771900" y="4705350"/>
          <p14:tracePt t="3841" x="3740150" y="4705350"/>
          <p14:tracePt t="3855" x="3708400" y="4705350"/>
          <p14:tracePt t="3868" x="3695700" y="4705350"/>
          <p14:tracePt t="3964" x="3714750" y="4705350"/>
          <p14:tracePt t="3965" x="3733800" y="4705350"/>
          <p14:tracePt t="3979" x="3771900" y="4705350"/>
          <p14:tracePt t="3987" x="3829050" y="4705350"/>
          <p14:tracePt t="4008" x="3956050" y="4705350"/>
          <p14:tracePt t="4021" x="4083050" y="4705350"/>
          <p14:tracePt t="4035" x="4178300" y="4705350"/>
          <p14:tracePt t="4056" x="4216400" y="4705350"/>
          <p14:tracePt t="4070" x="4235450" y="4705350"/>
          <p14:tracePt t="4124" x="4229100" y="4705350"/>
          <p14:tracePt t="4132" x="4197350" y="4705350"/>
          <p14:tracePt t="4137" x="4165600" y="4705350"/>
          <p14:tracePt t="4147" x="4152900" y="4705350"/>
          <p14:tracePt t="4155" x="4108450" y="4711700"/>
          <p14:tracePt t="4174" x="3981450" y="4743450"/>
          <p14:tracePt t="4188" x="3835400" y="4775200"/>
          <p14:tracePt t="4202" x="3771900" y="4787900"/>
          <p14:tracePt t="4223" x="3759200" y="4800600"/>
          <p14:tracePt t="4243" x="3778250" y="4800600"/>
          <p14:tracePt t="4257" x="3829050" y="4800600"/>
          <p14:tracePt t="4271" x="3854450" y="4800600"/>
          <p14:tracePt t="4285" x="3905250" y="4800600"/>
          <p14:tracePt t="4306" x="4083050" y="4800600"/>
          <p14:tracePt t="4320" x="4152900" y="4800600"/>
          <p14:tracePt t="4341" x="4311650" y="4800600"/>
          <p14:tracePt t="4355" x="4349750" y="4800600"/>
          <p14:tracePt t="4402" x="4330700" y="4800600"/>
          <p14:tracePt t="4411" x="4318000" y="4800600"/>
          <p14:tracePt t="4419" x="4286250" y="4800600"/>
          <p14:tracePt t="4425" x="4241800" y="4806950"/>
          <p14:tracePt t="4438" x="4197350" y="4813300"/>
          <p14:tracePt t="4452" x="4140200" y="4832350"/>
          <p14:tracePt t="4473" x="4127500" y="4832350"/>
          <p14:tracePt t="4486" x="4127500" y="4838700"/>
          <p14:tracePt t="4507" x="4165600" y="4845050"/>
          <p14:tracePt t="4521" x="4222750" y="4845050"/>
          <p14:tracePt t="4535" x="4241800" y="4845050"/>
          <p14:tracePt t="4556" x="4311650" y="4845050"/>
          <p14:tracePt t="4570" x="4406900" y="4845050"/>
          <p14:tracePt t="4591" x="4533900" y="4845050"/>
          <p14:tracePt t="4605" x="4603750" y="4845050"/>
          <p14:tracePt t="4618" x="4616450" y="4845050"/>
          <p14:tracePt t="4738" x="4616450" y="4857750"/>
          <p14:tracePt t="4758" x="4622800" y="4857750"/>
          <p14:tracePt t="4771" x="4635500" y="4857750"/>
          <p14:tracePt t="4782" x="4648200" y="4870450"/>
          <p14:tracePt t="4787" x="4667250" y="4870450"/>
          <p14:tracePt t="4795" x="4686300" y="4870450"/>
          <p14:tracePt t="4806" x="4711700" y="4870450"/>
          <p14:tracePt t="4820" x="4781550" y="4870450"/>
          <p14:tracePt t="4841" x="4845050" y="4870450"/>
          <p14:tracePt t="4855" x="4883150" y="4870450"/>
          <p14:tracePt t="4868" x="4933950" y="4870450"/>
          <p14:tracePt t="4889" x="4984750" y="4870450"/>
          <p14:tracePt t="4903" x="5035550" y="4870450"/>
          <p14:tracePt t="4924" x="5130800" y="4870450"/>
          <p14:tracePt t="4938" x="5156200" y="4870450"/>
          <p14:tracePt t="4959" x="5213350" y="4870450"/>
          <p14:tracePt t="4973" x="5226050" y="4870450"/>
          <p14:tracePt t="4986" x="5238750" y="4870450"/>
          <p14:tracePt t="5007" x="5251450" y="4870450"/>
          <p14:tracePt t="5021" x="5257800" y="4870450"/>
          <p14:tracePt t="5043" x="5264150" y="4870450"/>
          <p14:tracePt t="5056" x="5270500" y="4870450"/>
          <p14:tracePt t="5070" x="5276850" y="4870450"/>
          <p14:tracePt t="5091" x="5276850" y="4883150"/>
          <p14:tracePt t="5108" x="5289550" y="4883150"/>
          <p14:tracePt t="5166" x="5302250" y="4883150"/>
          <p14:tracePt t="5974" x="5295900" y="4883150"/>
          <p14:tracePt t="5979" x="5295900" y="4895850"/>
          <p14:tracePt t="6004" x="5295900" y="4902200"/>
          <p14:tracePt t="6065" x="5289550" y="4902200"/>
          <p14:tracePt t="6083" x="5283200" y="4902200"/>
          <p14:tracePt t="6229" x="5276850" y="4902200"/>
          <p14:tracePt t="6243" x="5270500" y="4895850"/>
          <p14:tracePt t="6275" x="5264150" y="4889500"/>
          <p14:tracePt t="6291" x="5257800" y="4889500"/>
          <p14:tracePt t="6299" x="5251450" y="4883150"/>
          <p14:tracePt t="6301" x="5245100" y="4883150"/>
          <p14:tracePt t="6323" x="5245100" y="4876800"/>
          <p14:tracePt t="6329" x="5238750" y="4876800"/>
          <p14:tracePt t="6353" x="5238750" y="4870450"/>
          <p14:tracePt t="6371" x="5226050" y="4870450"/>
          <p14:tracePt t="6377" x="5219700" y="4864100"/>
          <p14:tracePt t="6389" x="5219700" y="4857750"/>
          <p14:tracePt t="6403" x="5194300" y="4857750"/>
          <p14:tracePt t="6424" x="5162550" y="4851400"/>
          <p14:tracePt t="6438" x="5149850" y="4845050"/>
          <p14:tracePt t="6459" x="5118100" y="4845050"/>
          <p14:tracePt t="6473" x="5099050" y="4845050"/>
          <p14:tracePt t="6486" x="5054600" y="4845050"/>
          <p14:tracePt t="6507" x="5029200" y="4845050"/>
          <p14:tracePt t="6521" x="4965700" y="4851400"/>
          <p14:tracePt t="6542" x="4908550" y="4864100"/>
          <p14:tracePt t="6556" x="4876800" y="4870450"/>
          <p14:tracePt t="6577" x="4673600" y="4914900"/>
          <p14:tracePt t="6591" x="4502150" y="4959350"/>
          <p14:tracePt t="6605" x="4451350" y="4972050"/>
          <p14:tracePt t="6625" x="4337050" y="4997450"/>
          <p14:tracePt t="6640" x="4216400" y="5003800"/>
          <p14:tracePt t="6653" x="4044950" y="5016500"/>
          <p14:tracePt t="6674" x="3759200" y="5022850"/>
          <p14:tracePt t="6688" x="3352800" y="5041900"/>
          <p14:tracePt t="6709" x="3276600" y="5041900"/>
          <p14:tracePt t="6723" x="3181350" y="5041900"/>
          <p14:tracePt t="6743" x="3111500" y="5041900"/>
          <p14:tracePt t="6757" x="3054350" y="5022850"/>
          <p14:tracePt t="6771" x="3028950" y="5010150"/>
          <p14:tracePt t="6792" x="3009900" y="4984750"/>
          <p14:tracePt t="6806" x="2990850" y="4959350"/>
          <p14:tracePt t="6827" x="2927350" y="4864100"/>
          <p14:tracePt t="6841" x="2901950" y="4826000"/>
          <p14:tracePt t="6854" x="2857500" y="4768850"/>
          <p14:tracePt t="6875" x="2768600" y="4679950"/>
          <p14:tracePt t="6889" x="2660650" y="4572000"/>
          <p14:tracePt t="6910" x="2540000" y="4476750"/>
          <p14:tracePt t="6924" x="2476500" y="4413250"/>
          <p14:tracePt t="6938" x="2444750" y="4381500"/>
          <p14:tracePt t="6959" x="2368550" y="4292600"/>
          <p14:tracePt t="6973" x="2336800" y="4260850"/>
          <p14:tracePt t="6993" x="2273300" y="4210050"/>
          <p14:tracePt t="7008" x="2159000" y="4133850"/>
          <p14:tracePt t="7021" x="2076450" y="4095750"/>
          <p14:tracePt t="7042" x="2000250" y="4064000"/>
          <p14:tracePt t="7056" x="1924050" y="4025900"/>
          <p14:tracePt t="7077" x="1809750" y="3981450"/>
          <p14:tracePt t="7091" x="1797050" y="3975100"/>
          <p14:tracePt t="7105" x="1784350" y="3962400"/>
          <p14:tracePt t="7125" x="1771650" y="3949700"/>
          <p14:tracePt t="7166" x="1771650" y="3937000"/>
          <p14:tracePt t="7228" x="1765300" y="3937000"/>
          <p14:tracePt t="7235" x="1758950" y="3937000"/>
          <p14:tracePt t="7278" x="1758950" y="3930650"/>
          <p14:tracePt t="7283" x="1752600" y="3930650"/>
          <p14:tracePt t="7285" x="1752600" y="3924300"/>
          <p14:tracePt t="7299" x="1752600" y="3917950"/>
          <p14:tracePt t="7313" x="1746250" y="3911600"/>
          <p14:tracePt t="7327" x="1746250" y="3905250"/>
          <p14:tracePt t="7372" x="1746250" y="3898900"/>
          <p14:tracePt t="7397" x="1746250" y="3892550"/>
          <p14:tracePt t="7578" x="1752600" y="3892550"/>
          <p14:tracePt t="7596" x="1765300" y="3905250"/>
          <p14:tracePt t="7612" x="1771650" y="3911600"/>
          <p14:tracePt t="7619" x="1778000" y="3917950"/>
          <p14:tracePt t="7625" x="1784350" y="3924300"/>
          <p14:tracePt t="7644" x="1790700" y="3937000"/>
          <p14:tracePt t="7649" x="1790700" y="3943350"/>
          <p14:tracePt t="7660" x="1797050" y="3949700"/>
          <p14:tracePt t="7674" x="1809750" y="3968750"/>
          <p14:tracePt t="7688" x="1816100" y="3981450"/>
          <p14:tracePt t="7709" x="1822450" y="4000500"/>
          <p14:tracePt t="7723" x="1822450" y="4019550"/>
          <p14:tracePt t="7743" x="1828800" y="4051300"/>
          <p14:tracePt t="7757" x="1828800" y="4064000"/>
          <p14:tracePt t="7771" x="1835150" y="4102100"/>
          <p14:tracePt t="7792" x="1841500" y="4140200"/>
          <p14:tracePt t="7806" x="1854200" y="4191000"/>
          <p14:tracePt t="7827" x="1866900" y="4273550"/>
          <p14:tracePt t="7841" x="1854200" y="4318000"/>
          <p14:tracePt t="7854" x="1866900" y="4356100"/>
          <p14:tracePt t="7876" x="1879600" y="4425950"/>
          <p14:tracePt t="7889" x="1879600" y="4470400"/>
          <p14:tracePt t="7910" x="1879600" y="4527550"/>
          <p14:tracePt t="7924" x="1879600" y="4552950"/>
          <p14:tracePt t="7938" x="1879600" y="4572000"/>
          <p14:tracePt t="7959" x="1879600" y="4584700"/>
          <p14:tracePt t="7972" x="1879600" y="4591050"/>
          <p14:tracePt t="8214" x="1898650" y="4603750"/>
          <p14:tracePt t="8237" x="1911350" y="4610100"/>
          <p14:tracePt t="8243" x="1924050" y="4616450"/>
          <p14:tracePt t="8249" x="1930400" y="4616450"/>
          <p14:tracePt t="8259" x="1949450" y="4616450"/>
          <p14:tracePt t="8278" x="1987550" y="4622800"/>
          <p14:tracePt t="8292" x="2038350" y="4622800"/>
          <p14:tracePt t="8306" x="2070100" y="4622800"/>
          <p14:tracePt t="8327" x="2159000" y="4622800"/>
          <p14:tracePt t="8341" x="2273300" y="4622800"/>
          <p14:tracePt t="8361" x="2444750" y="4622800"/>
          <p14:tracePt t="8375" x="2635250" y="4622800"/>
          <p14:tracePt t="8389" x="2971800" y="4622800"/>
          <p14:tracePt t="8410" x="3067050" y="4622800"/>
          <p14:tracePt t="8424" x="3257550" y="4622800"/>
          <p14:tracePt t="8445" x="3625850" y="4622800"/>
          <p14:tracePt t="8459" x="3733800" y="4622800"/>
          <p14:tracePt t="8472" x="3905250" y="4622800"/>
          <p14:tracePt t="8494" x="4083050" y="4622800"/>
          <p14:tracePt t="8507" x="4178300" y="4622800"/>
          <p14:tracePt t="8528" x="4260850" y="4622800"/>
          <p14:tracePt t="8542" x="4356100" y="4622800"/>
          <p14:tracePt t="8556" x="4457700" y="4622800"/>
          <p14:tracePt t="8577" x="4552950" y="4622800"/>
          <p14:tracePt t="8591" x="4622800" y="4622800"/>
          <p14:tracePt t="8611" x="4705350" y="4635500"/>
          <p14:tracePt t="8625" x="4724400" y="4635500"/>
          <p14:tracePt t="8640" x="4762500" y="4641850"/>
          <p14:tracePt t="8660" x="4832350" y="4648200"/>
          <p14:tracePt t="8674" x="4870450" y="4654550"/>
          <p14:tracePt t="8695" x="4927600" y="4660900"/>
          <p14:tracePt t="8709" x="4965700" y="4667250"/>
          <p14:tracePt t="8722" x="4991100" y="4667250"/>
          <p14:tracePt t="8743" x="5067300" y="4673600"/>
          <p14:tracePt t="8758" x="5124450" y="4673600"/>
          <p14:tracePt t="8778" x="5168900" y="4673600"/>
          <p14:tracePt t="8792" x="5175250" y="4667250"/>
          <p14:tracePt t="8806" x="5213350" y="4667250"/>
          <p14:tracePt t="8826" x="5270500" y="4667250"/>
          <p14:tracePt t="8840" x="5295900" y="4667250"/>
          <p14:tracePt t="8861" x="5340350" y="4667250"/>
          <p14:tracePt t="8875" x="5359400" y="4667250"/>
          <p14:tracePt t="8889" x="5365750" y="4667250"/>
          <p14:tracePt t="8910" x="5378450" y="4667250"/>
          <p14:tracePt t="8924" x="5422900" y="4679950"/>
          <p14:tracePt t="8945" x="5505450" y="4686300"/>
          <p14:tracePt t="8958" x="5537200" y="4686300"/>
          <p14:tracePt t="8972" x="5588000" y="4686300"/>
          <p14:tracePt t="8993" x="5619750" y="4673600"/>
          <p14:tracePt t="9017" x="5632450" y="4673600"/>
          <p14:tracePt t="9035" x="5645150" y="4673600"/>
          <p14:tracePt t="9042" x="5657850" y="4667250"/>
          <p14:tracePt t="9056" x="5670550" y="4667250"/>
          <p14:tracePt t="9076" x="5702300" y="4654550"/>
          <p14:tracePt t="9090" x="5708650" y="4648200"/>
          <p14:tracePt t="9111" x="5708650" y="4641850"/>
          <p14:tracePt t="9148" x="5708650" y="4635500"/>
          <p14:tracePt t="9203" x="5702300" y="4635500"/>
          <p14:tracePt t="9210" x="5689600" y="4629150"/>
          <p14:tracePt t="9219" x="5670550" y="4629150"/>
          <p14:tracePt t="9227" x="5638800" y="4629150"/>
          <p14:tracePt t="9243" x="5581650" y="4629150"/>
          <p14:tracePt t="9257" x="5461000" y="4629150"/>
          <p14:tracePt t="9278" x="5384800" y="4641850"/>
          <p14:tracePt t="9292" x="5334000" y="4641850"/>
          <p14:tracePt t="9306" x="5283200" y="4648200"/>
          <p14:tracePt t="9327" x="5232400" y="4654550"/>
          <p14:tracePt t="9340" x="5162550" y="4654550"/>
          <p14:tracePt t="9361" x="5035550" y="4654550"/>
          <p14:tracePt t="9375" x="4902200" y="4660900"/>
          <p14:tracePt t="9389" x="4832350" y="4673600"/>
          <p14:tracePt t="9410" x="4819650" y="4686300"/>
          <p14:tracePt t="9424" x="4806950" y="4686300"/>
          <p14:tracePt t="9445" x="4756150" y="4686300"/>
          <p14:tracePt t="9459" x="4737100" y="4686300"/>
          <p14:tracePt t="9479" x="4654550" y="4686300"/>
          <p14:tracePt t="9494" x="4533900" y="4686300"/>
          <p14:tracePt t="9508" x="4508500" y="4686300"/>
          <p14:tracePt t="9528" x="4489450" y="4686300"/>
          <p14:tracePt t="9542" x="4457700" y="4679950"/>
          <p14:tracePt t="9563" x="4375150" y="4667250"/>
          <p14:tracePt t="9576" x="4343400" y="4660900"/>
          <p14:tracePt t="9591" x="4318000" y="4660900"/>
          <p14:tracePt t="9611" x="4279900" y="4660900"/>
          <p14:tracePt t="9625" x="4267200" y="4660900"/>
          <p14:tracePt t="9647" x="4241800" y="4660900"/>
          <p14:tracePt t="9660" x="4210050" y="4660900"/>
          <p14:tracePt t="9674" x="4197350" y="4648200"/>
          <p14:tracePt t="9695" x="4114800" y="4648200"/>
          <p14:tracePt t="9709" x="4095750" y="4648200"/>
          <p14:tracePt t="9947" x="4095750" y="4654550"/>
          <p14:tracePt t="10691" x="4102100" y="4654550"/>
          <p14:tracePt t="10707" x="4127500" y="4654550"/>
          <p14:tracePt t="10715" x="4159250" y="4654550"/>
          <p14:tracePt t="10717" x="4210050" y="4654550"/>
          <p14:tracePt t="10731" x="4260850" y="4654550"/>
          <p14:tracePt t="10743" x="4311650" y="4654550"/>
          <p14:tracePt t="10757" x="4400550" y="4654550"/>
          <p14:tracePt t="10778" x="4502150" y="4654550"/>
          <p14:tracePt t="10792" x="4629150" y="4654550"/>
          <p14:tracePt t="10813" x="4826000" y="4654550"/>
          <p14:tracePt t="10827" x="4940300" y="4660900"/>
          <p14:tracePt t="10847" x="5035550" y="4660900"/>
          <p14:tracePt t="10861" x="5111750" y="4660900"/>
          <p14:tracePt t="10875" x="5194300" y="4667250"/>
          <p14:tracePt t="10896" x="5264150" y="4667250"/>
          <p14:tracePt t="10910" x="5334000" y="4667250"/>
          <p14:tracePt t="10931" x="5359400" y="4660900"/>
          <p14:tracePt t="10945" x="5372100" y="4660900"/>
          <p14:tracePt t="10958" x="5391150" y="4660900"/>
          <p14:tracePt t="10980" x="5429250" y="4660900"/>
          <p14:tracePt t="10993" x="5441950" y="4660900"/>
          <p14:tracePt t="11014" x="5461000" y="4654550"/>
          <p14:tracePt t="11028" x="5473700" y="4654550"/>
          <p14:tracePt t="11065" x="5480050" y="4654550"/>
          <p14:tracePt t="11091" x="5480050" y="4648200"/>
          <p14:tracePt t="11098" x="5486400" y="4648200"/>
          <p14:tracePt t="11103" x="5499100" y="4648200"/>
          <p14:tracePt t="11111" x="5505450" y="4648200"/>
          <p14:tracePt t="11125" x="5511800" y="4648200"/>
          <p14:tracePt t="11146" x="5518150" y="4641850"/>
          <p14:tracePt t="11160" x="5524500" y="4641850"/>
          <p14:tracePt t="11187" x="5530850" y="4641850"/>
          <p14:tracePt t="11195" x="5537200" y="4641850"/>
          <p14:tracePt t="11208" x="5543550" y="4641850"/>
          <p14:tracePt t="11282" x="5556250" y="4641850"/>
          <p14:tracePt t="11428" x="5549900" y="4641850"/>
          <p14:tracePt t="11445" x="5537200" y="4641850"/>
          <p14:tracePt t="11451" x="5524500" y="4641850"/>
          <p14:tracePt t="11453" x="5511800" y="4641850"/>
          <p14:tracePt t="11458" x="5492750" y="4641850"/>
          <p14:tracePt t="11479" x="5384800" y="4603750"/>
          <p14:tracePt t="11493" x="5359400" y="4591050"/>
          <p14:tracePt t="11514" x="5359400" y="4584700"/>
          <p14:tracePt t="11528" x="5359400" y="4565650"/>
          <p14:tracePt t="11542" x="5359400" y="4559300"/>
          <p14:tracePt t="11563" x="5365750" y="4552950"/>
          <p14:tracePt t="11577" x="5410200" y="4552950"/>
          <p14:tracePt t="11598" x="5473700" y="4552950"/>
          <p14:tracePt t="11611" x="5492750" y="4559300"/>
          <p14:tracePt t="11626" x="5511800" y="4584700"/>
          <p14:tracePt t="11646" x="5537200" y="4603750"/>
          <p14:tracePt t="11660" x="5537200" y="4622800"/>
          <p14:tracePt t="11681" x="5537200" y="4635500"/>
          <p14:tracePt t="11695" x="5530850" y="4654550"/>
          <p14:tracePt t="11708" x="5492750" y="4660900"/>
          <p14:tracePt t="11730" x="5467350" y="4667250"/>
          <p14:tracePt t="11743" x="5448300" y="4667250"/>
          <p14:tracePt t="11764" x="5441950" y="4667250"/>
          <p14:tracePt t="11778" x="5435600" y="4667250"/>
          <p14:tracePt t="11792" x="5429250" y="4660900"/>
          <p14:tracePt t="11813" x="5429250" y="4648200"/>
          <p14:tracePt t="11827" x="5441950" y="4648200"/>
          <p14:tracePt t="11847" x="5486400" y="4648200"/>
          <p14:tracePt t="11861" x="5518150" y="4648200"/>
          <p14:tracePt t="11875" x="5543550" y="4648200"/>
          <p14:tracePt t="11932" x="5524500" y="4648200"/>
          <p14:tracePt t="11947" x="5505450" y="4648200"/>
          <p14:tracePt t="11955" x="5492750" y="4648200"/>
          <p14:tracePt t="11962" x="5486400" y="4648200"/>
          <p14:tracePt t="11971" x="5480050" y="4648200"/>
          <p14:tracePt t="11979" x="5473700" y="4648200"/>
          <p14:tracePt t="11993" x="5473700" y="4635500"/>
          <p14:tracePt t="12044" x="5480050" y="4629150"/>
          <p14:tracePt t="12051" x="5486400" y="4629150"/>
          <p14:tracePt t="12054" x="5492750" y="4629150"/>
          <p14:tracePt t="12067" x="5505450" y="4629150"/>
          <p14:tracePt t="12076" x="5511800" y="4629150"/>
          <p14:tracePt t="12098" x="5518150" y="4635500"/>
          <p14:tracePt t="12111" x="5518150" y="4641850"/>
          <p14:tracePt t="12125" x="5524500" y="4641850"/>
          <p14:tracePt t="12164" x="5511800" y="4641850"/>
          <p14:tracePt t="12171" x="5505450" y="4641850"/>
          <p14:tracePt t="12181" x="5499100" y="4641850"/>
          <p14:tracePt t="12195" x="5492750" y="4641850"/>
          <p14:tracePt t="12215" x="5486400" y="4635500"/>
          <p14:tracePt t="12229" x="5486400" y="4629150"/>
          <p14:tracePt t="12243" x="5486400" y="4610100"/>
          <p14:tracePt t="12264" x="5486400" y="4603750"/>
          <p14:tracePt t="12278" x="5499100" y="4597400"/>
          <p14:tracePt t="12299" x="5549900" y="4584700"/>
          <p14:tracePt t="12313" x="5581650" y="4584700"/>
          <p14:tracePt t="12326" x="5600700" y="4584700"/>
          <p14:tracePt t="12347" x="5626100" y="4591050"/>
          <p14:tracePt t="12361" x="5626100" y="4603750"/>
          <p14:tracePt t="12382" x="5619750" y="4610100"/>
          <p14:tracePt t="12396" x="5607050" y="4629150"/>
          <p14:tracePt t="12410" x="5594350" y="4629150"/>
          <p14:tracePt t="12431" x="5581650" y="4629150"/>
          <p14:tracePt t="12445" x="5568950" y="4629150"/>
          <p14:tracePt t="12499" x="5568950" y="4622800"/>
          <p14:tracePt t="12507" x="5575300" y="4622800"/>
          <p14:tracePt t="12531" x="5581650" y="4622800"/>
          <p14:tracePt t="12547" x="5588000" y="4622800"/>
          <p14:tracePt t="12561" x="5594350" y="4622800"/>
          <p14:tracePt t="12826" x="5594350" y="4629150"/>
          <p14:tracePt t="13490" x="5594350" y="4641850"/>
          <p14:tracePt t="13511" x="5594350" y="4654550"/>
          <p14:tracePt t="14056" x="5600700" y="4654550"/>
          <p14:tracePt t="14186" x="5594350" y="4654550"/>
          <p14:tracePt t="14199" x="5581650" y="4654550"/>
          <p14:tracePt t="14216" x="5568950" y="4654550"/>
          <p14:tracePt t="14223" x="5549900" y="4654550"/>
          <p14:tracePt t="14229" x="5537200" y="4654550"/>
          <p14:tracePt t="14250" x="5492750" y="4654550"/>
          <p14:tracePt t="14264" x="5467350" y="4654550"/>
          <p14:tracePt t="14278" x="5429250" y="4654550"/>
          <p14:tracePt t="14299" x="5346700" y="4654550"/>
          <p14:tracePt t="14313" x="5308600" y="4654550"/>
          <p14:tracePt t="14333" x="5118100" y="4654550"/>
          <p14:tracePt t="14347" x="4978400" y="4654550"/>
          <p14:tracePt t="14361" x="4908550" y="4654550"/>
          <p14:tracePt t="14382" x="4756150" y="4654550"/>
          <p14:tracePt t="14396" x="4654550" y="4654550"/>
          <p14:tracePt t="14417" x="4483100" y="4654550"/>
          <p14:tracePt t="14431" x="4406900" y="4654550"/>
          <p14:tracePt t="14445" x="4216400" y="4654550"/>
          <p14:tracePt t="14465" x="3987800" y="4667250"/>
          <p14:tracePt t="14479" x="3937000" y="4673600"/>
          <p14:tracePt t="14500" x="3841750" y="4692650"/>
          <p14:tracePt t="14514" x="3790950" y="4692650"/>
          <p14:tracePt t="14528" x="3740150" y="4692650"/>
          <p14:tracePt t="14549" x="3454400" y="4705350"/>
          <p14:tracePt t="14563" x="3124200" y="4711700"/>
          <p14:tracePt t="14583" x="2774950" y="4724400"/>
          <p14:tracePt t="14597" x="2533650" y="4737100"/>
          <p14:tracePt t="14611" x="2381250" y="4743450"/>
          <p14:tracePt t="14632" x="2254250" y="4743450"/>
          <p14:tracePt t="14647" x="2159000" y="4724400"/>
          <p14:tracePt t="14667" x="2146300" y="4724400"/>
          <p14:tracePt t="14698" x="2159000" y="4718050"/>
          <p14:tracePt t="14716" x="2203450" y="4718050"/>
          <p14:tracePt t="14723" x="2260600" y="4718050"/>
          <p14:tracePt t="14730" x="2343150" y="4711700"/>
          <p14:tracePt t="14750" x="2514600" y="4679950"/>
          <p14:tracePt t="14764" x="2705100" y="4673600"/>
          <p14:tracePt t="14778" x="2832100" y="4660900"/>
          <p14:tracePt t="14799" x="2952750" y="4641850"/>
          <p14:tracePt t="14813" x="3124200" y="4641850"/>
          <p14:tracePt t="14833" x="3308350" y="4641850"/>
          <p14:tracePt t="14847" x="3492500" y="4641850"/>
          <p14:tracePt t="14861" x="3644900" y="4641850"/>
          <p14:tracePt t="14882" x="3740150" y="4635500"/>
          <p14:tracePt t="14896" x="3771900" y="4635500"/>
          <p14:tracePt t="14932" x="3765550" y="4622800"/>
          <p14:tracePt t="14939" x="3746500" y="4622800"/>
          <p14:tracePt t="14945" x="3721100" y="4622800"/>
          <p14:tracePt t="14965" x="3562350" y="4622800"/>
          <p14:tracePt t="14979" x="3467100" y="4622800"/>
          <p14:tracePt t="15000" x="3270250" y="4622800"/>
          <p14:tracePt t="15014" x="2971800" y="4629150"/>
          <p14:tracePt t="15028" x="2698750" y="4654550"/>
          <p14:tracePt t="15049" x="2552700" y="4660900"/>
          <p14:tracePt t="15062" x="2533650" y="4660900"/>
          <p14:tracePt t="15099" x="2546350" y="4660900"/>
          <p14:tracePt t="15107" x="2571750" y="4660900"/>
          <p14:tracePt t="15113" x="2597150" y="4660900"/>
          <p14:tracePt t="15132" x="2647950" y="4660900"/>
          <p14:tracePt t="15146" x="2692400" y="4660900"/>
          <p14:tracePt t="15167" x="2901950" y="4660900"/>
          <p14:tracePt t="15181" x="3067050" y="4660900"/>
          <p14:tracePt t="15203" x="3289300" y="4660900"/>
          <p14:tracePt t="15216" x="3340100" y="4660900"/>
          <p14:tracePt t="15229" x="3371850" y="4660900"/>
          <p14:tracePt t="15267" x="3378200" y="4660900"/>
          <p14:tracePt t="15281" x="3359150" y="4660900"/>
          <p14:tracePt t="15291" x="3321050" y="4660900"/>
          <p14:tracePt t="15299" x="3270250" y="4660900"/>
          <p14:tracePt t="15312" x="3213100" y="4660900"/>
          <p14:tracePt t="15333" x="3041650" y="4660900"/>
          <p14:tracePt t="15347" x="3028950" y="4660900"/>
          <p14:tracePt t="15368" x="3028950" y="4667250"/>
          <p14:tracePt t="15382" x="3067050" y="4667250"/>
          <p14:tracePt t="15396" x="3143250" y="4667250"/>
          <p14:tracePt t="15417" x="3346450" y="4667250"/>
          <p14:tracePt t="15431" x="3422650" y="4667250"/>
          <p14:tracePt t="15452" x="3587750" y="4667250"/>
          <p14:tracePt t="15465" x="3625850" y="4667250"/>
          <p14:tracePt t="15479" x="3676650" y="4667250"/>
          <p14:tracePt t="15500" x="3708400" y="4667250"/>
          <p14:tracePt t="15564" x="3683000" y="4667250"/>
          <p14:tracePt t="15565" x="3657600" y="4667250"/>
          <p14:tracePt t="15579" x="3638550" y="4667250"/>
          <p14:tracePt t="15588" x="3632200" y="4667250"/>
          <p14:tracePt t="15652" x="3625850" y="4667250"/>
          <p14:tracePt t="15893" x="3632200" y="4667250"/>
          <p14:tracePt t="15908" x="3644900" y="4667250"/>
          <p14:tracePt t="15941" x="3651250" y="4667250"/>
          <p14:tracePt t="15947" x="3663950" y="4667250"/>
          <p14:tracePt t="15963" x="3676650" y="4667250"/>
          <p14:tracePt t="15971" x="3689350" y="4667250"/>
          <p14:tracePt t="15977" x="3721100" y="4667250"/>
          <p14:tracePt t="15987" x="3740150" y="4667250"/>
          <p14:tracePt t="16000" x="3810000" y="4667250"/>
          <p14:tracePt t="16014" x="3873500" y="4667250"/>
          <p14:tracePt t="16035" x="4025900" y="4667250"/>
          <p14:tracePt t="16049" x="4076700" y="4667250"/>
          <p14:tracePt t="16062" x="4152900" y="4667250"/>
          <p14:tracePt t="16083" x="4254500" y="4673600"/>
          <p14:tracePt t="16097" x="4368800" y="4679950"/>
          <p14:tracePt t="16118" x="4527550" y="4679950"/>
          <p14:tracePt t="16132" x="4705350" y="4679950"/>
          <p14:tracePt t="16146" x="4864100" y="4686300"/>
          <p14:tracePt t="16167" x="4959350" y="4686300"/>
          <p14:tracePt t="16181" x="5035550" y="4686300"/>
          <p14:tracePt t="16203" x="5080000" y="4686300"/>
          <p14:tracePt t="16216" x="5156200" y="4692650"/>
          <p14:tracePt t="16229" x="5245100" y="4692650"/>
          <p14:tracePt t="16251" x="5276850" y="4692650"/>
          <p14:tracePt t="16264" x="5295900" y="4692650"/>
          <p14:tracePt t="16454" x="5295900" y="4686300"/>
          <p14:tracePt t="16473" x="5289550" y="4679950"/>
          <p14:tracePt t="16475" x="5283200" y="4673600"/>
          <p14:tracePt t="16483" x="5270500" y="4660900"/>
          <p14:tracePt t="16524" x="5270500" y="4654550"/>
          <p14:tracePt t="16538" x="5276850" y="4648200"/>
          <p14:tracePt t="16545" x="5289550" y="4648200"/>
          <p14:tracePt t="16547" x="5314950" y="4635500"/>
          <p14:tracePt t="16562" x="5340350" y="4629150"/>
          <p14:tracePt t="16571" x="5340350" y="4622800"/>
          <p14:tracePt t="16583" x="5346700" y="4622800"/>
          <p14:tracePt t="16597" x="5416550" y="4622800"/>
          <p14:tracePt t="16618" x="5467350" y="4629150"/>
          <p14:tracePt t="16632" x="5486400" y="4629150"/>
          <p14:tracePt t="16653" x="5492750" y="4641850"/>
          <p14:tracePt t="16673" x="5473700" y="4641850"/>
          <p14:tracePt t="16683" x="5448300" y="4654550"/>
          <p14:tracePt t="16702" x="5403850" y="4654550"/>
          <p14:tracePt t="16715" x="5372100" y="4654550"/>
          <p14:tracePt t="16755" x="5372100" y="4648200"/>
          <p14:tracePt t="16763" x="5365750" y="4622800"/>
          <p14:tracePt t="16779" x="5365750" y="4616450"/>
          <p14:tracePt t="16787" x="5378450" y="4616450"/>
          <p14:tracePt t="16799" x="5397500" y="4616450"/>
          <p14:tracePt t="16820" x="5467350" y="4616450"/>
          <p14:tracePt t="16833" x="5492750" y="4616450"/>
          <p14:tracePt t="16847" x="5543550" y="4616450"/>
          <p14:tracePt t="16869" x="5588000" y="4616450"/>
          <p14:tracePt t="16882" x="5594350" y="4629150"/>
          <p14:tracePt t="16903" x="5600700" y="4629150"/>
          <p14:tracePt t="16923" x="5594350" y="4629150"/>
          <p14:tracePt t="16931" x="5568950" y="4629150"/>
          <p14:tracePt t="16952" x="5518150" y="4629150"/>
          <p14:tracePt t="16966" x="5511800" y="4616450"/>
          <p14:tracePt t="17044" x="5537200" y="4616450"/>
          <p14:tracePt t="17057" x="5549900" y="4616450"/>
          <p14:tracePt t="17115" x="5543550" y="4616450"/>
          <p14:tracePt t="17186" x="5543550" y="4610100"/>
          <p14:tracePt t="17201" x="5543550" y="4603750"/>
          <p14:tracePt t="17219" x="5543550" y="4597400"/>
          <p14:tracePt t="17236" x="5530850" y="4591050"/>
          <p14:tracePt t="17606" x="5530850" y="4597400"/>
          <p14:tracePt t="17621" x="5524500" y="4597400"/>
          <p14:tracePt t="17631" x="5518150" y="4597400"/>
          <p14:tracePt t="17651" x="5518150" y="4603750"/>
          <p14:tracePt t="18370" x="5511800" y="4610100"/>
          <p14:tracePt t="18379" x="5505450" y="4610100"/>
          <p14:tracePt t="18411" x="5499100" y="4610100"/>
          <p14:tracePt t="18419" x="5492750" y="4610100"/>
          <p14:tracePt t="18427" x="5486400" y="4610100"/>
          <p14:tracePt t="18443" x="5473700" y="4610100"/>
          <p14:tracePt t="18451" x="5461000" y="4610100"/>
          <p14:tracePt t="18465" x="5429250" y="4610100"/>
          <p14:tracePt t="18486" x="5302250" y="4610100"/>
          <p14:tracePt t="18500" x="5130800" y="4616450"/>
          <p14:tracePt t="18521" x="4991100" y="4629150"/>
          <p14:tracePt t="18535" x="4902200" y="4629150"/>
          <p14:tracePt t="18548" x="4819650" y="4629150"/>
          <p14:tracePt t="18569" x="4705350" y="4641850"/>
          <p14:tracePt t="18583" x="4565650" y="4641850"/>
          <p14:tracePt t="18604" x="4165600" y="4641850"/>
          <p14:tracePt t="18618" x="3994150" y="4641850"/>
          <p14:tracePt t="18632" x="3594100" y="4648200"/>
          <p14:tracePt t="18653" x="3149600" y="4667250"/>
          <p14:tracePt t="18667" x="2965450" y="4667250"/>
          <p14:tracePt t="18688" x="2787650" y="4667250"/>
          <p14:tracePt t="18701" x="2603500" y="4667250"/>
          <p14:tracePt t="18715" x="2324100" y="4667250"/>
          <p14:tracePt t="18736" x="1962150" y="4667250"/>
          <p14:tracePt t="18750" x="1612900" y="4667250"/>
          <p14:tracePt t="18771" x="1314450" y="4679950"/>
          <p14:tracePt t="18785" x="1238250" y="4679950"/>
          <p14:tracePt t="18799" x="1092200" y="4679950"/>
          <p14:tracePt t="18819" x="876300" y="4667250"/>
          <p14:tracePt t="18833" x="806450" y="4660900"/>
          <p14:tracePt t="18854" x="628650" y="4654550"/>
          <p14:tracePt t="18869" x="508000" y="4654550"/>
          <p14:tracePt t="18882" x="450850" y="4654550"/>
          <p14:tracePt t="18903" x="254000" y="4648200"/>
          <p14:tracePt t="18916" x="165100" y="4629150"/>
          <p14:tracePt t="18938" x="146050" y="4629150"/>
          <p14:tracePt t="18955" x="139700" y="4616450"/>
          <p14:tracePt t="18965" x="133350" y="4610100"/>
          <p14:tracePt t="18986" x="127000" y="4603750"/>
          <p14:tracePt t="19004" x="127000" y="4597400"/>
          <p14:tracePt t="19021" x="120650" y="4597400"/>
          <p14:tracePt t="19053" x="120650" y="4591050"/>
          <p14:tracePt t="19059" x="127000" y="4591050"/>
          <p14:tracePt t="19070" x="127000" y="4584700"/>
          <p14:tracePt t="19148" x="133350" y="4584700"/>
          <p14:tracePt t="19161" x="139700" y="4584700"/>
          <p14:tracePt t="19177" x="152400" y="4584700"/>
          <p14:tracePt t="19187" x="165100" y="4584700"/>
          <p14:tracePt t="19195" x="171450" y="4584700"/>
          <p14:tracePt t="19202" x="171450" y="4572000"/>
          <p14:tracePt t="19268" x="152400" y="4572000"/>
          <p14:tracePt t="19284" x="139700" y="4572000"/>
          <p14:tracePt t="19297" x="133350" y="4572000"/>
          <p14:tracePt t="19308" x="114300" y="4572000"/>
          <p14:tracePt t="19315" x="95250" y="4572000"/>
          <p14:tracePt t="19321" x="88900" y="4559300"/>
          <p14:tracePt t="19333" x="82550" y="4559300"/>
          <p14:tracePt t="19354" x="44450" y="4546600"/>
          <p14:tracePt t="19533" x="114300" y="4089400"/>
          <p14:tracePt t="19547" x="336550" y="4044950"/>
          <p14:tracePt t="19555" x="590550" y="3987800"/>
          <p14:tracePt t="19561" x="806450" y="3943350"/>
          <p14:tracePt t="19571" x="1047750" y="3886200"/>
          <p14:tracePt t="19583" x="1270000" y="3829050"/>
          <p14:tracePt t="19604" x="1924050" y="3695700"/>
          <p14:tracePt t="19618" x="2114550" y="3657600"/>
          <p14:tracePt t="19639" x="2578100" y="3568700"/>
          <p14:tracePt t="19653" x="2889250" y="3530600"/>
          <p14:tracePt t="19667" x="3162300" y="3479800"/>
          <p14:tracePt t="19687" x="3441700" y="3422650"/>
          <p14:tracePt t="19701" x="3663950" y="3378200"/>
          <p14:tracePt t="19722" x="3803650" y="3340100"/>
          <p14:tracePt t="19736" x="3860800" y="3327400"/>
          <p14:tracePt t="19812" x="3860800" y="3314700"/>
          <p14:tracePt t="19820" x="3841750" y="3314700"/>
          <p14:tracePt t="19825" x="3810000" y="3308350"/>
          <p14:tracePt t="19835" x="3797300" y="3308350"/>
          <p14:tracePt t="19854" x="3708400" y="3308350"/>
          <p14:tracePt t="19868" x="3556000" y="3308350"/>
          <p14:tracePt t="19889" x="3257550" y="3308350"/>
          <p14:tracePt t="19903" x="2724150" y="3308350"/>
          <p14:tracePt t="19916" x="2019300" y="3308350"/>
          <p14:tracePt t="19938" x="1295400" y="3308350"/>
          <p14:tracePt t="19951" x="558800" y="330835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49424"/>
            <a:ext cx="73914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CSRF Tokens </a:t>
            </a:r>
            <a:br>
              <a:rPr lang="en-GB" sz="4000" spc="-20" dirty="0">
                <a:latin typeface="Calibri"/>
                <a:cs typeface="Calibri"/>
              </a:rPr>
            </a:br>
            <a:r>
              <a:rPr lang="en-GB" sz="4000" spc="-20" dirty="0">
                <a:latin typeface="Calibri"/>
                <a:cs typeface="Calibri"/>
              </a:rPr>
              <a:t>(Cross Site Request Forgery)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60DD4-A26C-F9E2-9B29-DDDBB5BA4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7685"/>
            <a:ext cx="9144000" cy="509031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0039131-90FC-2D07-F0EF-839D63948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858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70"/>
    </mc:Choice>
    <mc:Fallback>
      <p:transition spd="slow" advTm="95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889" x="292100" y="3683000"/>
          <p14:tracePt t="10896" x="469900" y="3625850"/>
          <p14:tracePt t="10904" x="654050" y="3581400"/>
          <p14:tracePt t="10923" x="946150" y="3505200"/>
          <p14:tracePt t="10936" x="1168400" y="3448050"/>
          <p14:tracePt t="10957" x="1403350" y="3384550"/>
          <p14:tracePt t="10971" x="1479550" y="3371850"/>
          <p14:tracePt t="10985" x="1619250" y="3327400"/>
          <p14:tracePt t="11006" x="1771650" y="3289300"/>
          <p14:tracePt t="11020" x="1803400" y="3276600"/>
          <p14:tracePt t="11040" x="1854200" y="3251200"/>
          <p14:tracePt t="11054" x="1917700" y="3257550"/>
          <p14:tracePt t="11068" x="1936750" y="3257550"/>
          <p14:tracePt t="11089" x="2076450" y="3270250"/>
          <p14:tracePt t="11103" x="2190750" y="3270250"/>
          <p14:tracePt t="11124" x="2273300" y="3270250"/>
          <p14:tracePt t="11138" x="2279650" y="3270250"/>
          <p14:tracePt t="11152" x="2286000" y="3276600"/>
          <p14:tracePt t="11173" x="2292350" y="3289300"/>
          <p14:tracePt t="11186" x="2305050" y="3295650"/>
          <p14:tracePt t="11207" x="2305050" y="3302000"/>
          <p14:tracePt t="11221" x="2298700" y="3308350"/>
          <p14:tracePt t="11240" x="2292350" y="3321050"/>
          <p14:tracePt t="11256" x="2260600" y="3333750"/>
          <p14:tracePt t="11288" x="2247900" y="3333750"/>
          <p14:tracePt t="11294" x="2235200" y="3333750"/>
          <p14:tracePt t="11305" x="2216150" y="3333750"/>
          <p14:tracePt t="11319" x="2184400" y="3359150"/>
          <p14:tracePt t="11643" x="2178050" y="3352800"/>
          <p14:tracePt t="11686" x="2171700" y="3352800"/>
          <p14:tracePt t="11694" x="2159000" y="3352800"/>
          <p14:tracePt t="11710" x="2133600" y="3346450"/>
          <p14:tracePt t="11718" x="2114550" y="3340100"/>
          <p14:tracePt t="11724" x="2101850" y="3333750"/>
          <p14:tracePt t="11742" x="2019300" y="3314700"/>
          <p14:tracePt t="11756" x="1962150" y="3302000"/>
          <p14:tracePt t="11770" x="1816100" y="3257550"/>
          <p14:tracePt t="11791" x="1657350" y="3181350"/>
          <p14:tracePt t="11805" x="1536700" y="3079750"/>
          <p14:tracePt t="11826" x="1384300" y="2876550"/>
          <p14:tracePt t="11839" x="1346200" y="2813050"/>
          <p14:tracePt t="11853" x="1276350" y="2705100"/>
          <p14:tracePt t="11874" x="1206500" y="2533650"/>
          <p14:tracePt t="11888" x="1193800" y="2463800"/>
          <p14:tracePt t="11909" x="1181100" y="2419350"/>
          <p14:tracePt t="11923" x="1193800" y="2393950"/>
          <p14:tracePt t="11937" x="1219200" y="2368550"/>
          <p14:tracePt t="11958" x="1231900" y="2336800"/>
          <p14:tracePt t="11971" x="1250950" y="2266950"/>
          <p14:tracePt t="11992" x="1250950" y="2165350"/>
          <p14:tracePt t="12006" x="1250950" y="2146300"/>
          <p14:tracePt t="12020" x="1250950" y="2120900"/>
          <p14:tracePt t="12041" x="1263650" y="2082800"/>
          <p14:tracePt t="12056" x="1270000" y="2070100"/>
          <p14:tracePt t="12075" x="1276350" y="2063750"/>
          <p14:tracePt t="12200" x="1276350" y="2051050"/>
          <p14:tracePt t="12248" x="1263650" y="2051050"/>
          <p14:tracePt t="12264" x="1257300" y="2051050"/>
          <p14:tracePt t="12272" x="1238250" y="2051050"/>
          <p14:tracePt t="12278" x="1238250" y="2057400"/>
          <p14:tracePt t="12288" x="1231900" y="2057400"/>
          <p14:tracePt t="12296" x="1225550" y="2057400"/>
          <p14:tracePt t="12304" x="1212850" y="2057400"/>
          <p14:tracePt t="12325" x="1187450" y="2076450"/>
          <p14:tracePt t="12339" x="1136650" y="2089150"/>
          <p14:tracePt t="12353" x="1098550" y="2108200"/>
          <p14:tracePt t="12374" x="1054100" y="2127250"/>
          <p14:tracePt t="12388" x="1041400" y="2133600"/>
          <p14:tracePt t="12409" x="1028700" y="2146300"/>
          <p14:tracePt t="12440" x="1022350" y="2146300"/>
          <p14:tracePt t="12446" x="1022350" y="2152650"/>
          <p14:tracePt t="12464" x="1016000" y="2152650"/>
          <p14:tracePt t="12625" x="1009650" y="2152650"/>
          <p14:tracePt t="12632" x="1003300" y="2152650"/>
          <p14:tracePt t="12658" x="996950" y="2146300"/>
          <p14:tracePt t="13163" x="984250" y="2146300"/>
          <p14:tracePt t="13184" x="977900" y="2146300"/>
          <p14:tracePt t="13225" x="971550" y="2146300"/>
          <p14:tracePt t="13248" x="965200" y="2146300"/>
          <p14:tracePt t="13256" x="958850" y="2146300"/>
          <p14:tracePt t="13262" x="952500" y="2146300"/>
          <p14:tracePt t="13281" x="933450" y="2146300"/>
          <p14:tracePt t="13286" x="920750" y="2146300"/>
          <p14:tracePt t="13296" x="895350" y="2146300"/>
          <p14:tracePt t="13305" x="882650" y="2146300"/>
          <p14:tracePt t="13325" x="857250" y="2152650"/>
          <p14:tracePt t="13339" x="844550" y="2159000"/>
          <p14:tracePt t="13376" x="844550" y="2165350"/>
          <p14:tracePt t="13402" x="844550" y="2178050"/>
          <p14:tracePt t="13416" x="863600" y="2178050"/>
          <p14:tracePt t="13424" x="882650" y="2178050"/>
          <p14:tracePt t="13430" x="914400" y="2190750"/>
          <p14:tracePt t="13443" x="933450" y="2190750"/>
          <p14:tracePt t="13457" x="996950" y="2209800"/>
          <p14:tracePt t="13471" x="1047750" y="2216150"/>
          <p14:tracePt t="13492" x="1250950" y="2216150"/>
          <p14:tracePt t="13506" x="1409700" y="2216150"/>
          <p14:tracePt t="13527" x="1790700" y="2216150"/>
          <p14:tracePt t="13541" x="1962150" y="2216150"/>
          <p14:tracePt t="13555" x="2273300" y="2216150"/>
          <p14:tracePt t="13575" x="2622550" y="2216150"/>
          <p14:tracePt t="13589" x="2717800" y="2216150"/>
          <p14:tracePt t="13610" x="2984500" y="2216150"/>
          <p14:tracePt t="13624" x="3149600" y="2216150"/>
          <p14:tracePt t="13638" x="3238500" y="2216150"/>
          <p14:tracePt t="13659" x="3460750" y="2216150"/>
          <p14:tracePt t="13673" x="3562350" y="2216150"/>
          <p14:tracePt t="13694" x="3632200" y="2228850"/>
          <p14:tracePt t="13707" x="3651250" y="2235200"/>
          <p14:tracePt t="13721" x="3689350" y="2247900"/>
          <p14:tracePt t="13742" x="3727450" y="2260600"/>
          <p14:tracePt t="13756" x="3727450" y="2266950"/>
          <p14:tracePt t="13777" x="3727450" y="2273300"/>
          <p14:tracePt t="13791" x="3727450" y="2286000"/>
          <p14:tracePt t="13804" x="3727450" y="2292350"/>
          <p14:tracePt t="13825" x="3740150" y="2317750"/>
          <p14:tracePt t="13839" x="3740150" y="2324100"/>
          <p14:tracePt t="13862" x="3740150" y="2336800"/>
          <p14:tracePt t="14742" x="3733800" y="2336800"/>
          <p14:tracePt t="14760" x="3721100" y="2336800"/>
          <p14:tracePt t="14762" x="3708400" y="2336800"/>
          <p14:tracePt t="14769" x="3702050" y="2330450"/>
          <p14:tracePt t="14776" x="3689350" y="2330450"/>
          <p14:tracePt t="14790" x="3683000" y="2330450"/>
          <p14:tracePt t="14895" x="3670300" y="2343150"/>
          <p14:tracePt t="14904" x="3663950" y="2343150"/>
          <p14:tracePt t="14912" x="3651250" y="2349500"/>
          <p14:tracePt t="14918" x="3644900" y="2362200"/>
          <p14:tracePt t="14928" x="3644900" y="2374900"/>
          <p14:tracePt t="14943" x="3613150" y="2374900"/>
          <p14:tracePt t="14957" x="3600450" y="2387600"/>
          <p14:tracePt t="14978" x="3492500" y="2451100"/>
          <p14:tracePt t="14992" x="3441700" y="2482850"/>
          <p14:tracePt t="15006" x="3390900" y="2508250"/>
          <p14:tracePt t="15027" x="3340100" y="2540000"/>
          <p14:tracePt t="15040" x="3270250" y="2571750"/>
          <p14:tracePt t="15061" x="3194050" y="2590800"/>
          <p14:tracePt t="15075" x="3149600" y="2597150"/>
          <p14:tracePt t="15089" x="3060700" y="2616200"/>
          <p14:tracePt t="15110" x="2997200" y="2647950"/>
          <p14:tracePt t="15124" x="2959100" y="2647950"/>
          <p14:tracePt t="15145" x="2882900" y="2667000"/>
          <p14:tracePt t="15159" x="2794000" y="2686050"/>
          <p14:tracePt t="15173" x="2724150" y="2698750"/>
          <p14:tracePt t="15193" x="2533650" y="2749550"/>
          <p14:tracePt t="15207" x="2444750" y="2768600"/>
          <p14:tracePt t="15228" x="2406650" y="2768600"/>
          <p14:tracePt t="15242" x="2400300" y="2768600"/>
          <p14:tracePt t="15256" x="2368550" y="2768600"/>
          <p14:tracePt t="15277" x="2298700" y="2755900"/>
          <p14:tracePt t="15291" x="2273300" y="2749550"/>
          <p14:tracePt t="15312" x="2146300" y="2743200"/>
          <p14:tracePt t="15326" x="2051050" y="2743200"/>
          <p14:tracePt t="15339" x="2000250" y="2736850"/>
          <p14:tracePt t="15360" x="1854200" y="2717800"/>
          <p14:tracePt t="15374" x="1778000" y="2711450"/>
          <p14:tracePt t="15395" x="1739900" y="2711450"/>
          <p14:tracePt t="15409" x="1727200" y="2711450"/>
          <p14:tracePt t="15422" x="1720850" y="2711450"/>
          <p14:tracePt t="15443" x="1708150" y="2711450"/>
          <p14:tracePt t="15464" x="1695450" y="2711450"/>
          <p14:tracePt t="15480" x="1689100" y="2711450"/>
          <p14:tracePt t="15494" x="1670050" y="2711450"/>
          <p14:tracePt t="15513" x="1651000" y="2717800"/>
          <p14:tracePt t="15584" x="1644650" y="2717800"/>
          <p14:tracePt t="15600" x="1638300" y="2692400"/>
          <p14:tracePt t="15608" x="1631950" y="2673350"/>
          <p14:tracePt t="15614" x="1619250" y="2660650"/>
          <p14:tracePt t="15624" x="1619250" y="2641600"/>
          <p14:tracePt t="15632" x="1619250" y="2628900"/>
          <p14:tracePt t="15645" x="1619250" y="2616200"/>
          <p14:tracePt t="15659" x="1619250" y="2578100"/>
          <p14:tracePt t="15680" x="1619250" y="2571750"/>
          <p14:tracePt t="15693" x="1625600" y="2552700"/>
          <p14:tracePt t="15708" x="1619250" y="2546350"/>
          <p14:tracePt t="15728" x="1543050" y="2546350"/>
          <p14:tracePt t="15742" x="1517650" y="2546350"/>
          <p14:tracePt t="15945" x="1517650" y="2540000"/>
          <p14:tracePt t="15958" x="1524000" y="2540000"/>
          <p14:tracePt t="15968" x="1530350" y="2527300"/>
          <p14:tracePt t="15990" x="1530350" y="2514600"/>
          <p14:tracePt t="15996" x="1530350" y="2501900"/>
          <p14:tracePt t="16006" x="1524000" y="2495550"/>
          <p14:tracePt t="16014" x="1524000" y="2489200"/>
          <p14:tracePt t="16032" x="1524000" y="2476500"/>
          <p14:tracePt t="16046" x="1524000" y="2470150"/>
          <p14:tracePt t="16061" x="1517650" y="2470150"/>
          <p14:tracePt t="16075" x="1517650" y="2463800"/>
          <p14:tracePt t="16096" x="1517650" y="2451100"/>
          <p14:tracePt t="16110" x="1517650" y="2444750"/>
          <p14:tracePt t="16124" x="1524000" y="2444750"/>
          <p14:tracePt t="16145" x="1536700" y="2438400"/>
          <p14:tracePt t="16158" x="1543050" y="2432050"/>
          <p14:tracePt t="16179" x="1549400" y="2419350"/>
          <p14:tracePt t="16193" x="1555750" y="2419350"/>
          <p14:tracePt t="16207" x="1568450" y="2413000"/>
          <p14:tracePt t="16441" x="1581150" y="2413000"/>
          <p14:tracePt t="16446" x="1593850" y="2413000"/>
          <p14:tracePt t="16464" x="1625600" y="2413000"/>
          <p14:tracePt t="16471" x="1638300" y="2419350"/>
          <p14:tracePt t="16478" x="1657350" y="2425700"/>
          <p14:tracePt t="16492" x="1663700" y="2425700"/>
          <p14:tracePt t="16513" x="1695450" y="2432050"/>
          <p14:tracePt t="16527" x="1720850" y="2438400"/>
          <p14:tracePt t="16544" x="1727200" y="2438400"/>
          <p14:tracePt t="16561" x="1752600" y="2438400"/>
          <p14:tracePt t="16575" x="1778000" y="2438400"/>
          <p14:tracePt t="16596" x="1803400" y="2438400"/>
          <p14:tracePt t="16610" x="1816100" y="2438400"/>
          <p14:tracePt t="16624" x="1828800" y="2438400"/>
          <p14:tracePt t="16645" x="1854200" y="2438400"/>
          <p14:tracePt t="16662" x="1866900" y="2438400"/>
          <p14:tracePt t="16680" x="1885950" y="2438400"/>
          <p14:tracePt t="16694" x="1898650" y="2438400"/>
          <p14:tracePt t="16707" x="1911350" y="2438400"/>
          <p14:tracePt t="16742" x="1917700" y="2438400"/>
          <p14:tracePt t="16848" x="1924050" y="2438400"/>
          <p14:tracePt t="16857" x="1930400" y="2438400"/>
          <p14:tracePt t="16872" x="1943100" y="2438400"/>
          <p14:tracePt t="16880" x="1949450" y="2438400"/>
          <p14:tracePt t="16886" x="1974850" y="2438400"/>
          <p14:tracePt t="16896" x="1987550" y="2438400"/>
          <p14:tracePt t="16909" x="2000250" y="2438400"/>
          <p14:tracePt t="16930" x="2032000" y="2438400"/>
          <p14:tracePt t="16944" x="2032000" y="2432050"/>
          <p14:tracePt t="16976" x="2038350" y="2432050"/>
          <p14:tracePt t="16982" x="2044700" y="2432050"/>
          <p14:tracePt t="17000" x="2044700" y="2425700"/>
          <p14:tracePt t="17012" x="2057400" y="2425700"/>
          <p14:tracePt t="17026" x="2070100" y="2419350"/>
          <p14:tracePt t="17048" x="2095500" y="2419350"/>
          <p14:tracePt t="17200" x="2101850" y="2419350"/>
          <p14:tracePt t="17206" x="2108200" y="2419350"/>
          <p14:tracePt t="17224" x="2114550" y="2419350"/>
          <p14:tracePt t="17264" x="2120900" y="2419350"/>
          <p14:tracePt t="17272" x="2127250" y="2419350"/>
          <p14:tracePt t="17289" x="2133600" y="2419350"/>
          <p14:tracePt t="17296" x="2139950" y="2419350"/>
          <p14:tracePt t="17302" x="2139950" y="2413000"/>
          <p14:tracePt t="17312" x="2139950" y="2406650"/>
          <p14:tracePt t="17325" x="2152650" y="2400300"/>
          <p14:tracePt t="17348" x="2159000" y="2400300"/>
          <p14:tracePt t="17366" x="2171700" y="2400300"/>
          <p14:tracePt t="17406" x="2178050" y="2400300"/>
          <p14:tracePt t="17464" x="2184400" y="2400300"/>
          <p14:tracePt t="17601" x="2190750" y="2400300"/>
          <p14:tracePt t="17608" x="2197100" y="2400300"/>
          <p14:tracePt t="17617" x="2203450" y="2400300"/>
          <p14:tracePt t="17624" x="2216150" y="2400300"/>
          <p14:tracePt t="17632" x="2228850" y="2400300"/>
          <p14:tracePt t="17645" x="2241550" y="2400300"/>
          <p14:tracePt t="17659" x="2260600" y="2400300"/>
          <p14:tracePt t="17680" x="2305050" y="2400300"/>
          <p14:tracePt t="17693" x="2324100" y="2400300"/>
          <p14:tracePt t="17714" x="2419350" y="2400300"/>
          <p14:tracePt t="17728" x="2463800" y="2400300"/>
          <p14:tracePt t="17742" x="2508250" y="2400300"/>
          <p14:tracePt t="17763" x="2654300" y="2400300"/>
          <p14:tracePt t="17777" x="2781300" y="2413000"/>
          <p14:tracePt t="17798" x="2978150" y="2444750"/>
          <p14:tracePt t="17811" x="3048000" y="2451100"/>
          <p14:tracePt t="17825" x="3257550" y="2451100"/>
          <p14:tracePt t="17846" x="3422650" y="2451100"/>
          <p14:tracePt t="17860" x="3498850" y="2451100"/>
          <p14:tracePt t="17881" x="3733800" y="2451100"/>
          <p14:tracePt t="17895" x="3911600" y="2451100"/>
          <p14:tracePt t="17908" x="3994150" y="2451100"/>
          <p14:tracePt t="17929" x="4203700" y="2451100"/>
          <p14:tracePt t="17944" x="4254500" y="2451100"/>
          <p14:tracePt t="17964" x="4368800" y="2463800"/>
          <p14:tracePt t="17978" x="4381500" y="2463800"/>
          <p14:tracePt t="18503" x="4381500" y="2457450"/>
          <p14:tracePt t="18551" x="4381500" y="2463800"/>
          <p14:tracePt t="18582" x="4375150" y="2463800"/>
          <p14:tracePt t="18616" x="4362450" y="2457450"/>
          <p14:tracePt t="18624" x="4349750" y="2457450"/>
          <p14:tracePt t="18648" x="4337050" y="2451100"/>
          <p14:tracePt t="18654" x="4324350" y="2451100"/>
          <p14:tracePt t="18662" x="4311650" y="2451100"/>
          <p14:tracePt t="18670" x="4292600" y="2451100"/>
          <p14:tracePt t="18679" x="4267200" y="2451100"/>
          <p14:tracePt t="18693" x="4254500" y="2451100"/>
          <p14:tracePt t="18714" x="4178300" y="2451100"/>
          <p14:tracePt t="18728" x="4121150" y="2451100"/>
          <p14:tracePt t="18749" x="4064000" y="2451100"/>
          <p14:tracePt t="18763" x="4032250" y="2451100"/>
          <p14:tracePt t="18776" x="3981450" y="2451100"/>
          <p14:tracePt t="18798" x="3886200" y="2451100"/>
          <p14:tracePt t="18811" x="3860800" y="2451100"/>
          <p14:tracePt t="18832" x="3803650" y="2470150"/>
          <p14:tracePt t="18846" x="3746500" y="2476500"/>
          <p14:tracePt t="18860" x="3721100" y="2482850"/>
          <p14:tracePt t="18881" x="3632200" y="2508250"/>
          <p14:tracePt t="18895" x="3549650" y="2533650"/>
          <p14:tracePt t="18916" x="3435350" y="2559050"/>
          <p14:tracePt t="18929" x="3302000" y="2565400"/>
          <p14:tracePt t="18943" x="3181350" y="2565400"/>
          <p14:tracePt t="18964" x="3092450" y="2565400"/>
          <p14:tracePt t="18978" x="3035300" y="2565400"/>
          <p14:tracePt t="18999" x="2997200" y="2565400"/>
          <p14:tracePt t="19013" x="2933700" y="2565400"/>
          <p14:tracePt t="19026" x="2889250" y="2565400"/>
          <p14:tracePt t="19047" x="2825750" y="2578100"/>
          <p14:tracePt t="19061" x="2819400" y="2578100"/>
          <p14:tracePt t="19102" x="2813050" y="2578100"/>
          <p14:tracePt t="19118" x="2806700" y="2571750"/>
          <p14:tracePt t="19126" x="2806700" y="2565400"/>
          <p14:tracePt t="19142" x="2800350" y="2559050"/>
          <p14:tracePt t="19152" x="2794000" y="2552700"/>
          <p14:tracePt t="19192" x="2794000" y="2546350"/>
          <p14:tracePt t="19206" x="2800350" y="2546350"/>
          <p14:tracePt t="19216" x="2800350" y="2540000"/>
          <p14:tracePt t="19222" x="2806700" y="2540000"/>
          <p14:tracePt t="19228" x="2806700" y="2533650"/>
          <p14:tracePt t="19254" x="2800350" y="2520950"/>
          <p14:tracePt t="19274" x="2806700" y="2520950"/>
          <p14:tracePt t="19288" x="2813050" y="2520950"/>
          <p14:tracePt t="19297" x="2844800" y="2520950"/>
          <p14:tracePt t="19311" x="2882900" y="2508250"/>
          <p14:tracePt t="19332" x="2921000" y="2476500"/>
          <p14:tracePt t="19346" x="2933700" y="2476500"/>
          <p14:tracePt t="19360" x="2933700" y="2470150"/>
          <p14:tracePt t="19408" x="2940050" y="2470150"/>
          <p14:tracePt t="19561" x="2946400" y="2470150"/>
          <p14:tracePt t="19817" x="2952750" y="2470150"/>
          <p14:tracePt t="19824" x="2959100" y="2470150"/>
          <p14:tracePt t="19848" x="2971800" y="2470150"/>
          <p14:tracePt t="19864" x="2978150" y="2470150"/>
          <p14:tracePt t="19872" x="2984500" y="2470150"/>
          <p14:tracePt t="19896" x="2990850" y="2470150"/>
          <p14:tracePt t="19908" x="2997200" y="2470150"/>
          <p14:tracePt t="19934" x="3003550" y="2470150"/>
          <p14:tracePt t="19942" x="3022600" y="2470150"/>
          <p14:tracePt t="19958" x="3048000" y="2470150"/>
          <p14:tracePt t="19966" x="3067050" y="2470150"/>
          <p14:tracePt t="19972" x="3086100" y="2470150"/>
          <p14:tracePt t="19990" x="3117850" y="2470150"/>
          <p14:tracePt t="20006" x="3117850" y="2463800"/>
          <p14:tracePt t="20012" x="3130550" y="2463800"/>
          <p14:tracePt t="20033" x="3155950" y="2463800"/>
          <p14:tracePt t="20048" x="3194050" y="2463800"/>
          <p14:tracePt t="20061" x="3206750" y="2463800"/>
          <p14:tracePt t="20082" x="3257550" y="2463800"/>
          <p14:tracePt t="20096" x="3289300" y="2463800"/>
          <p14:tracePt t="20117" x="3321050" y="2463800"/>
          <p14:tracePt t="20131" x="3333750" y="2463800"/>
          <p14:tracePt t="20144" x="3340100" y="2463800"/>
          <p14:tracePt t="20165" x="3352800" y="2463800"/>
          <p14:tracePt t="20182" x="3365500" y="2463800"/>
          <p14:tracePt t="20200" x="3371850" y="2463800"/>
          <p14:tracePt t="20246" x="3378200" y="2463800"/>
          <p14:tracePt t="20256" x="3384550" y="2463800"/>
          <p14:tracePt t="20262" x="3409950" y="2463800"/>
          <p14:tracePt t="20272" x="3429000" y="2463800"/>
          <p14:tracePt t="20283" x="3454400" y="2451100"/>
          <p14:tracePt t="20298" x="3505200" y="2451100"/>
          <p14:tracePt t="20311" x="3530600" y="2451100"/>
          <p14:tracePt t="20332" x="3568700" y="2451100"/>
          <p14:tracePt t="20346" x="3587750" y="2451100"/>
          <p14:tracePt t="20367" x="3657600" y="2451100"/>
          <p14:tracePt t="20381" x="3708400" y="2451100"/>
          <p14:tracePt t="20394" x="3727450" y="2451100"/>
          <p14:tracePt t="20415" x="3765550" y="2451100"/>
          <p14:tracePt t="20827" x="3778250" y="2451100"/>
          <p14:tracePt t="20834" x="3790950" y="2451100"/>
          <p14:tracePt t="20840" x="3803650" y="2457450"/>
          <p14:tracePt t="20850" x="3816350" y="2457450"/>
          <p14:tracePt t="20867" x="3841750" y="2463800"/>
          <p14:tracePt t="20881" x="3860800" y="2463800"/>
          <p14:tracePt t="20894" x="3867150" y="2463800"/>
          <p14:tracePt t="20915" x="3873500" y="2463800"/>
          <p14:tracePt t="20991" x="3879850" y="2463800"/>
          <p14:tracePt t="21014" x="3886200" y="2463800"/>
          <p14:tracePt t="21028" x="3892550" y="2463800"/>
          <p14:tracePt t="21038" x="3898900" y="2463800"/>
          <p14:tracePt t="21052" x="3911600" y="2463800"/>
          <p14:tracePt t="21062" x="3924300" y="2463800"/>
          <p14:tracePt t="21070" x="3930650" y="2463800"/>
          <p14:tracePt t="21082" x="3937000" y="2463800"/>
          <p14:tracePt t="21096" x="3981450" y="2463800"/>
          <p14:tracePt t="21117" x="4038600" y="2457450"/>
          <p14:tracePt t="21131" x="4102100" y="2444750"/>
          <p14:tracePt t="21144" x="4159250" y="2444750"/>
          <p14:tracePt t="21166" x="4229100" y="2438400"/>
          <p14:tracePt t="21179" x="4267200" y="2438400"/>
          <p14:tracePt t="21200" x="4368800" y="2438400"/>
          <p14:tracePt t="21214" x="4438650" y="2438400"/>
          <p14:tracePt t="21235" x="4508500" y="2438400"/>
          <p14:tracePt t="21249" x="4591050" y="2438400"/>
          <p14:tracePt t="21262" x="4635500" y="2438400"/>
          <p14:tracePt t="21283" x="4794250" y="2438400"/>
          <p14:tracePt t="21297" x="4895850" y="2438400"/>
          <p14:tracePt t="21311" x="4933950" y="2432050"/>
          <p14:tracePt t="21332" x="5022850" y="2432050"/>
          <p14:tracePt t="21346" x="5067300" y="2432050"/>
          <p14:tracePt t="21367" x="5219700" y="2432050"/>
          <p14:tracePt t="21381" x="5295900" y="2432050"/>
          <p14:tracePt t="21402" x="5530850" y="2432050"/>
          <p14:tracePt t="21415" x="5664200" y="2432050"/>
          <p14:tracePt t="21429" x="5721350" y="2432050"/>
          <p14:tracePt t="21450" x="5873750" y="2432050"/>
          <p14:tracePt t="21464" x="5975350" y="2432050"/>
          <p14:tracePt t="21485" x="6076950" y="2432050"/>
          <p14:tracePt t="21499" x="6191250" y="2432050"/>
          <p14:tracePt t="21513" x="6280150" y="2432050"/>
          <p14:tracePt t="21533" x="6330950" y="2432050"/>
          <p14:tracePt t="21639" x="6337300" y="2432050"/>
          <p14:tracePt t="21650" x="6343650" y="2432050"/>
          <p14:tracePt t="21664" x="6343650" y="2438400"/>
          <p14:tracePt t="21672" x="6350000" y="2438400"/>
          <p14:tracePt t="21678" x="6356350" y="2438400"/>
          <p14:tracePt t="21688" x="6369050" y="2451100"/>
          <p14:tracePt t="21702" x="6375400" y="2451100"/>
          <p14:tracePt t="21714" x="6369050" y="2451100"/>
          <p14:tracePt t="21735" x="6369050" y="2425700"/>
          <p14:tracePt t="22123" x="6369050" y="2419350"/>
          <p14:tracePt t="22202" x="6369050" y="2425700"/>
          <p14:tracePt t="22222" x="6381750" y="2432050"/>
          <p14:tracePt t="22228" x="6400800" y="2438400"/>
          <p14:tracePt t="22238" x="6419850" y="2457450"/>
          <p14:tracePt t="22246" x="6445250" y="2463800"/>
          <p14:tracePt t="22264" x="6477000" y="2482850"/>
          <p14:tracePt t="22272" x="6515100" y="2501900"/>
          <p14:tracePt t="22283" x="6546850" y="2514600"/>
          <p14:tracePt t="22297" x="6597650" y="2520950"/>
          <p14:tracePt t="22318" x="6762750" y="2540000"/>
          <p14:tracePt t="22332" x="6819900" y="2540000"/>
          <p14:tracePt t="22346" x="6959600" y="2540000"/>
          <p14:tracePt t="22367" x="7124700" y="2540000"/>
          <p14:tracePt t="22381" x="7289800" y="2540000"/>
          <p14:tracePt t="22402" x="7569200" y="2540000"/>
          <p14:tracePt t="22416" x="7727950" y="2540000"/>
          <p14:tracePt t="22429" x="7816850" y="2540000"/>
          <p14:tracePt t="22450" x="8077200" y="2540000"/>
          <p14:tracePt t="22464" x="8255000" y="2546350"/>
          <p14:tracePt t="22485" x="8439150" y="2546350"/>
          <p14:tracePt t="22499" x="8597900" y="2546350"/>
          <p14:tracePt t="22512" x="8731250" y="2546350"/>
          <p14:tracePt t="22533" x="8845550" y="2546350"/>
          <p14:tracePt t="22547" x="8928100" y="2546350"/>
          <p14:tracePt t="22568" x="8978900" y="2546350"/>
          <p14:tracePt t="22582" x="8991600" y="2546350"/>
          <p14:tracePt t="22596" x="9010650" y="2546350"/>
          <p14:tracePt t="22617" x="9023350" y="2546350"/>
          <p14:tracePt t="22873" x="9017000" y="2546350"/>
          <p14:tracePt t="22912" x="9017000" y="2540000"/>
          <p14:tracePt t="22985" x="9004300" y="2540000"/>
          <p14:tracePt t="23105" x="8997950" y="2527300"/>
          <p14:tracePt t="23128" x="8991600" y="2527300"/>
          <p14:tracePt t="23140" x="8985250" y="2527300"/>
          <p14:tracePt t="23158" x="8978900" y="2514600"/>
          <p14:tracePt t="23160" x="8972550" y="2514600"/>
          <p14:tracePt t="23176" x="8966200" y="2514600"/>
          <p14:tracePt t="23186" x="8959850" y="2514600"/>
          <p14:tracePt t="23200" x="8947150" y="2514600"/>
          <p14:tracePt t="23214" x="8921750" y="2501900"/>
          <p14:tracePt t="23235" x="8890000" y="2489200"/>
          <p14:tracePt t="23249" x="8851900" y="2482850"/>
          <p14:tracePt t="23270" x="8788400" y="2470150"/>
          <p14:tracePt t="23283" x="8775700" y="2470150"/>
          <p14:tracePt t="23308" x="8775700" y="2457450"/>
          <p14:tracePt t="23342" x="8769350" y="2457450"/>
          <p14:tracePt t="23350" x="8763000" y="2451100"/>
          <p14:tracePt t="23368" x="8756650" y="2444750"/>
          <p14:tracePt t="23382" x="8756650" y="2438400"/>
          <p14:tracePt t="23392" x="8756650" y="2432050"/>
          <p14:tracePt t="23401" x="8750300" y="2425700"/>
          <p14:tracePt t="23415" x="8750300" y="2406650"/>
          <p14:tracePt t="23436" x="8750300" y="2393950"/>
          <p14:tracePt t="23450" x="8763000" y="2381250"/>
          <p14:tracePt t="23464" x="8775700" y="2374900"/>
          <p14:tracePt t="23485" x="8794750" y="2368550"/>
          <p14:tracePt t="23499" x="8826500" y="2362200"/>
          <p14:tracePt t="23520" x="8851900" y="2355850"/>
          <p14:tracePt t="23534" x="8858250" y="2355850"/>
          <p14:tracePt t="23568" x="8858250" y="2362200"/>
          <p14:tracePt t="23585" x="8858250" y="2374900"/>
          <p14:tracePt t="23592" x="8858250" y="2387600"/>
          <p14:tracePt t="23603" x="8851900" y="2406650"/>
          <p14:tracePt t="23617" x="8839200" y="2419350"/>
          <p14:tracePt t="23631" x="8794750" y="2444750"/>
          <p14:tracePt t="23651" x="8737600" y="2476500"/>
          <p14:tracePt t="23665" x="8674100" y="2476500"/>
          <p14:tracePt t="23686" x="8623300" y="2476500"/>
          <p14:tracePt t="23702" x="8616950" y="2463800"/>
          <p14:tracePt t="23714" x="8616950" y="2451100"/>
          <p14:tracePt t="23735" x="8661400" y="2362200"/>
          <p14:tracePt t="23749" x="8699500" y="2330450"/>
          <p14:tracePt t="23770" x="8877300" y="2216150"/>
          <p14:tracePt t="23784" x="9036050" y="2159000"/>
          <p14:tracePt t="23797" x="9105900" y="2139950"/>
          <p14:tracePt t="23878" x="9124950" y="2241550"/>
          <p14:tracePt t="23884" x="9086850" y="2279650"/>
          <p14:tracePt t="23894" x="9055100" y="2298700"/>
          <p14:tracePt t="23902" x="9029700" y="2330450"/>
          <p14:tracePt t="23916" x="9010650" y="2343150"/>
          <p14:tracePt t="23936" x="8959850" y="2362200"/>
          <p14:tracePt t="23950" x="8921750" y="2362200"/>
          <p14:tracePt t="23971" x="8921750" y="2349500"/>
          <p14:tracePt t="23985" x="8921750" y="2330450"/>
          <p14:tracePt t="23999" x="8921750" y="2311400"/>
          <p14:tracePt t="24020" x="8947150" y="2273300"/>
          <p14:tracePt t="24034" x="8978900" y="2260600"/>
          <p14:tracePt t="24048" x="9029700" y="2247900"/>
          <p14:tracePt t="24072" x="9042400" y="2247900"/>
          <p14:tracePt t="24082" x="9055100" y="2266950"/>
          <p14:tracePt t="24103" x="9061450" y="2311400"/>
          <p14:tracePt t="24117" x="9061450" y="2324100"/>
          <p14:tracePt t="24131" x="9048750" y="2362200"/>
          <p14:tracePt t="24151" x="9017000" y="2393950"/>
          <p14:tracePt t="24165" x="9004300" y="2400300"/>
          <p14:tracePt t="24186" x="8966200" y="2406650"/>
          <p14:tracePt t="24200" x="8959850" y="2406650"/>
          <p14:tracePt t="24221" x="8953500" y="2406650"/>
          <p14:tracePt t="24235" x="8953500" y="2400300"/>
          <p14:tracePt t="24249" x="8966200" y="2387600"/>
          <p14:tracePt t="24270" x="9048750" y="2374900"/>
          <p14:tracePt t="24283" x="9074150" y="2374900"/>
          <p14:tracePt t="24305" x="9099550" y="2374900"/>
          <p14:tracePt t="24318" x="9099550" y="2381250"/>
          <p14:tracePt t="24334" x="9099550" y="2387600"/>
          <p14:tracePt t="24353" x="9080500" y="2406650"/>
          <p14:tracePt t="24367" x="9036050" y="2419350"/>
          <p14:tracePt t="24388" x="9004300" y="2419350"/>
          <p14:tracePt t="24456" x="9010650" y="2419350"/>
          <p14:tracePt t="24486" x="9023350" y="2419350"/>
          <p14:tracePt t="24572" x="9017000" y="2419350"/>
          <p14:tracePt t="24622" x="9010650" y="2419350"/>
          <p14:tracePt t="24689" x="9004300" y="2419350"/>
          <p14:tracePt t="24694" x="9004300" y="2413000"/>
          <p14:tracePt t="24768" x="8997950" y="2413000"/>
          <p14:tracePt t="24806" x="8991600" y="2413000"/>
          <p14:tracePt t="25033" x="8991600" y="2406650"/>
          <p14:tracePt t="25048" x="8991600" y="2400300"/>
          <p14:tracePt t="25275" x="8985250" y="2393950"/>
          <p14:tracePt t="25563" x="8978900" y="2400300"/>
          <p14:tracePt t="25576" x="8972550" y="2413000"/>
          <p14:tracePt t="25582" x="8966200" y="2413000"/>
          <p14:tracePt t="25594" x="8966200" y="2419350"/>
          <p14:tracePt t="25603" x="8959850" y="2425700"/>
          <p14:tracePt t="25617" x="8953500" y="2432050"/>
          <p14:tracePt t="25702" x="8947150" y="2432050"/>
          <p14:tracePt t="25718" x="8940800" y="2438400"/>
          <p14:tracePt t="25742" x="8934450" y="2444750"/>
          <p14:tracePt t="25758" x="8928100" y="2451100"/>
          <p14:tracePt t="25782" x="8928100" y="2457450"/>
          <p14:tracePt t="25798" x="8928100" y="2463800"/>
          <p14:tracePt t="25814" x="8921750" y="2470150"/>
          <p14:tracePt t="25838" x="8915400" y="2470150"/>
          <p14:tracePt t="26008" x="8909050" y="2470150"/>
          <p14:tracePt t="26116" x="8902700" y="2463800"/>
          <p14:tracePt t="26128" x="8902700" y="2457450"/>
          <p14:tracePt t="26134" x="8902700" y="2451100"/>
          <p14:tracePt t="26137" x="8896350" y="2438400"/>
          <p14:tracePt t="26152" x="8896350" y="2425700"/>
          <p14:tracePt t="26172" x="8896350" y="2413000"/>
          <p14:tracePt t="26186" x="8896350" y="2400300"/>
          <p14:tracePt t="26255" x="8902700" y="2406650"/>
          <p14:tracePt t="26278" x="8915400" y="2413000"/>
          <p14:tracePt t="26328" x="8915400" y="2419350"/>
          <p14:tracePt t="26350" x="8915400" y="2425700"/>
          <p14:tracePt t="26374" x="8915400" y="2432050"/>
          <p14:tracePt t="26380" x="8915400" y="2438400"/>
          <p14:tracePt t="26476" x="8915400" y="2444750"/>
          <p14:tracePt t="26585" x="8909050" y="2444750"/>
          <p14:tracePt t="26776" x="8896350" y="2457450"/>
          <p14:tracePt t="26814" x="8896350" y="2463800"/>
          <p14:tracePt t="26836" x="8896350" y="2476500"/>
          <p14:tracePt t="26993" x="8902700" y="2476500"/>
          <p14:tracePt t="27030" x="8902700" y="2470150"/>
          <p14:tracePt t="27214" x="8896350" y="2470150"/>
          <p14:tracePt t="27252" x="8890000" y="2476500"/>
          <p14:tracePt t="27262" x="8890000" y="2495550"/>
          <p14:tracePt t="27270" x="8883650" y="2501900"/>
          <p14:tracePt t="27276" x="8864600" y="2520950"/>
          <p14:tracePt t="27290" x="8858250" y="2533650"/>
          <p14:tracePt t="27304" x="8839200" y="2559050"/>
          <p14:tracePt t="27318" x="8813800" y="2590800"/>
          <p14:tracePt t="27339" x="8801100" y="2597150"/>
          <p14:tracePt t="27353" x="8782050" y="2609850"/>
          <p14:tracePt t="27374" x="8724900" y="2609850"/>
          <p14:tracePt t="27387" x="8693150" y="2616200"/>
          <p14:tracePt t="27401" x="8642350" y="2622550"/>
          <p14:tracePt t="27422" x="8597900" y="2628900"/>
          <p14:tracePt t="27436" x="8585200" y="2628900"/>
          <p14:tracePt t="27457" x="8559800" y="2622550"/>
          <p14:tracePt t="27471" x="8547100" y="2622550"/>
          <p14:tracePt t="27535" x="8553450" y="2622550"/>
          <p14:tracePt t="27550" x="8572500" y="2622550"/>
          <p14:tracePt t="27560" x="8604250" y="2622550"/>
          <p14:tracePt t="27566" x="8642350" y="2622550"/>
          <p14:tracePt t="27576" x="8674100" y="2622550"/>
          <p14:tracePt t="27589" x="8718550" y="2622550"/>
          <p14:tracePt t="27603" x="8737600" y="2622550"/>
          <p14:tracePt t="27624" x="8775700" y="2622550"/>
          <p14:tracePt t="27646" x="8782050" y="2622550"/>
          <p14:tracePt t="27672" x="8782050" y="2628900"/>
          <p14:tracePt t="27684" x="8775700" y="2628900"/>
          <p14:tracePt t="27694" x="8763000" y="2641600"/>
          <p14:tracePt t="27707" x="8731250" y="2647950"/>
          <p14:tracePt t="27721" x="8680450" y="2647950"/>
          <p14:tracePt t="27735" x="8597900" y="2647950"/>
          <p14:tracePt t="27756" x="8401050" y="2622550"/>
          <p14:tracePt t="27769" x="8350250" y="2616200"/>
          <p14:tracePt t="27790" x="8343900" y="2609850"/>
          <p14:tracePt t="27804" x="8337550" y="2597150"/>
          <p14:tracePt t="27818" x="8337550" y="2590800"/>
          <p14:tracePt t="27839" x="8413750" y="2565400"/>
          <p14:tracePt t="27853" x="8483600" y="2565400"/>
          <p14:tracePt t="27873" x="8528050" y="2565400"/>
          <p14:tracePt t="27887" x="8572500" y="2565400"/>
          <p14:tracePt t="27901" x="8585200" y="2565400"/>
          <p14:tracePt t="27942" x="8585200" y="2571750"/>
          <p14:tracePt t="27958" x="8585200" y="2584450"/>
          <p14:tracePt t="27966" x="8578850" y="2584450"/>
          <p14:tracePt t="28185" x="8566150" y="2590800"/>
          <p14:tracePt t="28198" x="8566150" y="2597150"/>
          <p14:tracePt t="28294" x="8553450" y="2597150"/>
          <p14:tracePt t="28302" x="8528050" y="2597150"/>
          <p14:tracePt t="28308" x="8496300" y="2597150"/>
          <p14:tracePt t="28318" x="8477250" y="2597150"/>
          <p14:tracePt t="28326" x="8439150" y="2597150"/>
          <p14:tracePt t="28339" x="8407400" y="2597150"/>
          <p14:tracePt t="28353" x="8337550" y="2584450"/>
          <p14:tracePt t="28374" x="8267700" y="2559050"/>
          <p14:tracePt t="28387" x="8255000" y="2552700"/>
          <p14:tracePt t="28408" x="8235950" y="2527300"/>
          <p14:tracePt t="28422" x="8235950" y="2520950"/>
          <p14:tracePt t="28436" x="8235950" y="2514600"/>
          <p14:tracePt t="28457" x="8242300" y="2476500"/>
          <p14:tracePt t="28471" x="8293100" y="2463800"/>
          <p14:tracePt t="28485" x="8312150" y="2444750"/>
          <p14:tracePt t="28506" x="8388350" y="2432050"/>
          <p14:tracePt t="28519" x="8445500" y="2419350"/>
          <p14:tracePt t="28540" x="8483600" y="2406650"/>
          <p14:tracePt t="28554" x="8496300" y="2406650"/>
          <p14:tracePt t="28606" x="8489950" y="2406650"/>
          <p14:tracePt t="28614" x="8470900" y="2406650"/>
          <p14:tracePt t="28620" x="8445500" y="2406650"/>
          <p14:tracePt t="28630" x="8426450" y="2413000"/>
          <p14:tracePt t="28638" x="8407400" y="2413000"/>
          <p14:tracePt t="28658" x="8324850" y="2425700"/>
          <p14:tracePt t="28673" x="8197850" y="2438400"/>
          <p14:tracePt t="28686" x="8108950" y="2444750"/>
          <p14:tracePt t="28708" x="8102600" y="2444750"/>
          <p14:tracePt t="28726" x="8108950" y="2444750"/>
          <p14:tracePt t="28742" x="8128000" y="2444750"/>
          <p14:tracePt t="28756" x="8159750" y="2444750"/>
          <p14:tracePt t="28769" x="8204200" y="2444750"/>
          <p14:tracePt t="28790" x="8350250" y="2444750"/>
          <p14:tracePt t="28804" x="8394700" y="2444750"/>
          <p14:tracePt t="28825" x="8477250" y="2470150"/>
          <p14:tracePt t="28839" x="8483600" y="2476500"/>
          <p14:tracePt t="28860" x="8483600" y="2489200"/>
          <p14:tracePt t="28874" x="8470900" y="2489200"/>
          <p14:tracePt t="28887" x="8439150" y="2508250"/>
          <p14:tracePt t="28908" x="8305800" y="2533650"/>
          <p14:tracePt t="28922" x="8242300" y="2552700"/>
          <p14:tracePt t="28936" x="8108950" y="2578100"/>
          <p14:tracePt t="28957" x="7899400" y="2628900"/>
          <p14:tracePt t="28971" x="7829550" y="2641600"/>
          <p14:tracePt t="28991" x="7683500" y="2667000"/>
          <p14:tracePt t="29005" x="7613650" y="2679700"/>
          <p14:tracePt t="29019" x="7575550" y="2686050"/>
          <p14:tracePt t="29040" x="7435850" y="2692400"/>
          <p14:tracePt t="29054" x="7321550" y="2692400"/>
          <p14:tracePt t="29075" x="7175500" y="2692400"/>
          <p14:tracePt t="29089" x="6985000" y="2692400"/>
          <p14:tracePt t="29103" x="6737350" y="2692400"/>
          <p14:tracePt t="29124" x="6356350" y="2692400"/>
          <p14:tracePt t="29137" x="6261100" y="2698750"/>
          <p14:tracePt t="29158" x="6096000" y="2717800"/>
          <p14:tracePt t="29173" x="5899150" y="2724150"/>
          <p14:tracePt t="29186" x="5886450" y="2717800"/>
          <p14:tracePt t="29207" x="5873750" y="2698750"/>
          <p14:tracePt t="29531" x="5867400" y="2698750"/>
          <p14:tracePt t="29544" x="5810250" y="2698750"/>
          <p14:tracePt t="29554" x="5676900" y="2698750"/>
          <p14:tracePt t="29561" x="5549900" y="2698750"/>
          <p14:tracePt t="29575" x="5429250" y="2730500"/>
          <p14:tracePt t="29589" x="5359400" y="2736850"/>
          <p14:tracePt t="29603" x="5257800" y="2736850"/>
          <p14:tracePt t="29624" x="5073650" y="2736850"/>
          <p14:tracePt t="29637" x="4997450" y="2736850"/>
          <p14:tracePt t="29659" x="4737100" y="2736850"/>
          <p14:tracePt t="29672" x="4514850" y="2743200"/>
          <p14:tracePt t="29693" x="4318000" y="2774950"/>
          <p14:tracePt t="29707" x="4146550" y="2787650"/>
          <p14:tracePt t="29721" x="4013200" y="2787650"/>
          <p14:tracePt t="29742" x="3810000" y="2787650"/>
          <p14:tracePt t="29755" x="3727450" y="2787650"/>
          <p14:tracePt t="29777" x="3422650" y="2794000"/>
          <p14:tracePt t="29790" x="3200400" y="2794000"/>
          <p14:tracePt t="29804" x="3073400" y="2794000"/>
          <p14:tracePt t="29825" x="2825750" y="2794000"/>
          <p14:tracePt t="29839" x="2705100" y="2794000"/>
          <p14:tracePt t="29860" x="2584450" y="2794000"/>
          <p14:tracePt t="29874" x="2470150" y="2794000"/>
          <p14:tracePt t="29887" x="2349500" y="2794000"/>
          <p14:tracePt t="29908" x="2241550" y="2794000"/>
          <p14:tracePt t="29922" x="2152650" y="2794000"/>
          <p14:tracePt t="29943" x="2051050" y="2794000"/>
          <p14:tracePt t="29957" x="2019300" y="2794000"/>
          <p14:tracePt t="29971" x="1949450" y="2794000"/>
          <p14:tracePt t="29992" x="1822450" y="2794000"/>
          <p14:tracePt t="30005" x="1778000" y="2794000"/>
          <p14:tracePt t="30026" x="1695450" y="2794000"/>
          <p14:tracePt t="30040" x="1676400" y="2794000"/>
          <p14:tracePt t="30054" x="1663700" y="2794000"/>
          <p14:tracePt t="30075" x="1644650" y="2794000"/>
          <p14:tracePt t="30089" x="1612900" y="2787650"/>
          <p14:tracePt t="30110" x="1587500" y="2787650"/>
          <p14:tracePt t="30123" x="1581150" y="2787650"/>
          <p14:tracePt t="30137" x="1568450" y="2781300"/>
          <p14:tracePt t="30158" x="1543050" y="2768600"/>
          <p14:tracePt t="30172" x="1530350" y="2762250"/>
          <p14:tracePt t="30193" x="1498600" y="2749550"/>
          <p14:tracePt t="30207" x="1479550" y="2743200"/>
          <p14:tracePt t="30262" x="1466850" y="2743200"/>
          <p14:tracePt t="30295" x="1460500" y="2743200"/>
          <p14:tracePt t="30300" x="1454150" y="2743200"/>
          <p14:tracePt t="30318" x="1447800" y="2743200"/>
          <p14:tracePt t="30368" x="1435100" y="2743200"/>
          <p14:tracePt t="30390" x="1428750" y="2743200"/>
          <p14:tracePt t="30396" x="1422400" y="2743200"/>
          <p14:tracePt t="30406" x="1416050" y="2743200"/>
          <p14:tracePt t="30430" x="1403350" y="2743200"/>
          <p14:tracePt t="30438" x="1397000" y="2743200"/>
          <p14:tracePt t="30464" x="1384300" y="2743200"/>
          <p14:tracePt t="30470" x="1377950" y="2743200"/>
          <p14:tracePt t="30480" x="1365250" y="2749550"/>
          <p14:tracePt t="30491" x="1339850" y="2749550"/>
          <p14:tracePt t="30505" x="1320800" y="2749550"/>
          <p14:tracePt t="30526" x="1263650" y="2762250"/>
          <p14:tracePt t="30540" x="1219200" y="2781300"/>
          <p14:tracePt t="30554" x="1200150" y="2787650"/>
          <p14:tracePt t="30575" x="1174750" y="2794000"/>
          <p14:tracePt t="30589" x="1162050" y="2794000"/>
          <p14:tracePt t="30610" x="1149350" y="2800350"/>
          <p14:tracePt t="30624" x="1143000" y="2800350"/>
          <p14:tracePt t="30637" x="1136650" y="2800350"/>
          <p14:tracePt t="30720" x="1130300" y="2800350"/>
          <p14:tracePt t="30767" x="1136650" y="2794000"/>
          <p14:tracePt t="30774" x="1143000" y="2794000"/>
          <p14:tracePt t="30780" x="1155700" y="2787650"/>
          <p14:tracePt t="30790" x="1162050" y="2781300"/>
          <p14:tracePt t="30804" x="1174750" y="2768600"/>
          <p14:tracePt t="30825" x="1187450" y="2762250"/>
          <p14:tracePt t="30838" x="1193800" y="2749550"/>
          <p14:tracePt t="30860" x="1206500" y="2743200"/>
          <p14:tracePt t="30874" x="1225550" y="2724150"/>
          <p14:tracePt t="30887" x="1238250" y="2724150"/>
          <p14:tracePt t="30908" x="1244600" y="2711450"/>
          <p14:tracePt t="30922" x="1244600" y="2705100"/>
          <p14:tracePt t="30943" x="1250950" y="2705100"/>
          <p14:tracePt t="30960" x="1257300" y="2705100"/>
          <p14:tracePt t="30978" x="1263650" y="2698750"/>
          <p14:tracePt t="30991" x="1282700" y="2692400"/>
          <p14:tracePt t="31005" x="1295400" y="2692400"/>
          <p14:tracePt t="31026" x="1327150" y="2679700"/>
          <p14:tracePt t="31040" x="1339850" y="2679700"/>
          <p14:tracePt t="31062" x="1346200" y="2679700"/>
          <p14:tracePt t="31075" x="1352550" y="2679700"/>
          <p14:tracePt t="31089" x="1365250" y="2667000"/>
          <p14:tracePt t="31110" x="1409700" y="2660650"/>
          <p14:tracePt t="31123" x="1422400" y="2654300"/>
          <p14:tracePt t="31144" x="1454150" y="2647950"/>
          <p14:tracePt t="31158" x="1466850" y="2641600"/>
          <p14:tracePt t="31172" x="1473200" y="2641600"/>
          <p14:tracePt t="31193" x="1536700" y="2641600"/>
          <p14:tracePt t="31207" x="1651000" y="2641600"/>
          <p14:tracePt t="31228" x="1790700" y="2641600"/>
          <p14:tracePt t="31242" x="1943100" y="2622550"/>
          <p14:tracePt t="31255" x="2095500" y="2597150"/>
          <p14:tracePt t="31276" x="2235200" y="2578100"/>
          <p14:tracePt t="31291" x="2374900" y="2565400"/>
          <p14:tracePt t="31311" x="2635250" y="2565400"/>
          <p14:tracePt t="31325" x="2724150" y="2559050"/>
          <p14:tracePt t="31339" x="2914650" y="2540000"/>
          <p14:tracePt t="31360" x="3130550" y="2514600"/>
          <p14:tracePt t="31374" x="3225800" y="2495550"/>
          <p14:tracePt t="31394" x="3263900" y="2489200"/>
          <p14:tracePt t="31422" x="3276600" y="2489200"/>
          <p14:tracePt t="31883" x="3257550" y="2489200"/>
          <p14:tracePt t="31921" x="3251200" y="2489200"/>
          <p14:tracePt t="31934" x="3244850" y="2489200"/>
          <p14:tracePt t="31950" x="3238500" y="2489200"/>
          <p14:tracePt t="31956" x="3225800" y="2489200"/>
          <p14:tracePt t="31966" x="3219450" y="2489200"/>
          <p14:tracePt t="31978" x="3213100" y="2495550"/>
          <p14:tracePt t="31991" x="3187700" y="2501900"/>
          <p14:tracePt t="32005" x="3155950" y="2508250"/>
          <p14:tracePt t="32026" x="3143250" y="2508250"/>
          <p14:tracePt t="32046" x="3136900" y="2508250"/>
          <p14:tracePt t="32070" x="3124200" y="2508250"/>
          <p14:tracePt t="32075" x="3111500" y="2520950"/>
          <p14:tracePt t="32088" x="3086100" y="2527300"/>
          <p14:tracePt t="32109" x="3048000" y="2533650"/>
          <p14:tracePt t="32123" x="2997200" y="2546350"/>
          <p14:tracePt t="32144" x="2825750" y="2584450"/>
          <p14:tracePt t="32158" x="2679700" y="2616200"/>
          <p14:tracePt t="32172" x="2463800" y="2660650"/>
          <p14:tracePt t="32193" x="1949450" y="2743200"/>
          <p14:tracePt t="32207" x="1739900" y="2762250"/>
          <p14:tracePt t="32228" x="1365250" y="2794000"/>
          <p14:tracePt t="32242" x="952500" y="2838450"/>
          <p14:tracePt t="32255" x="596900" y="2863850"/>
          <p14:tracePt t="32276" x="317500" y="2863850"/>
          <p14:tracePt t="32290" x="184150" y="2863850"/>
          <p14:tracePt t="32311" x="171450" y="2863850"/>
          <p14:tracePt t="32325" x="171450" y="2857500"/>
          <p14:tracePt t="32339" x="190500" y="2857500"/>
          <p14:tracePt t="32360" x="247650" y="2844800"/>
          <p14:tracePt t="32374" x="330200" y="2832100"/>
          <p14:tracePt t="32394" x="419100" y="2832100"/>
          <p14:tracePt t="32408" x="495300" y="2832100"/>
          <p14:tracePt t="32422" x="565150" y="2832100"/>
          <p14:tracePt t="32443" x="647700" y="2832100"/>
          <p14:tracePt t="32457" x="768350" y="2832100"/>
          <p14:tracePt t="32478" x="812800" y="2832100"/>
          <p14:tracePt t="32492" x="889000" y="2832100"/>
          <p14:tracePt t="32505" x="977900" y="2832100"/>
          <p14:tracePt t="32527" x="1136650" y="2832100"/>
          <p14:tracePt t="32540" x="1193800" y="2832100"/>
          <p14:tracePt t="32561" x="1358900" y="2832100"/>
          <p14:tracePt t="32575" x="1435100" y="2832100"/>
          <p14:tracePt t="32596" x="1504950" y="2832100"/>
          <p14:tracePt t="32610" x="1524000" y="2832100"/>
          <p14:tracePt t="32623" x="1536700" y="2832100"/>
          <p14:tracePt t="32720" x="1543050" y="2832100"/>
          <p14:tracePt t="32783" x="1549400" y="2832100"/>
          <p14:tracePt t="33177" x="1543050" y="2832100"/>
          <p14:tracePt t="33190" x="1530350" y="2832100"/>
          <p14:tracePt t="33199" x="1517650" y="2832100"/>
          <p14:tracePt t="33206" x="1492250" y="2838450"/>
          <p14:tracePt t="33214" x="1466850" y="2844800"/>
          <p14:tracePt t="33227" x="1435100" y="2844800"/>
          <p14:tracePt t="33241" x="1390650" y="2851150"/>
          <p14:tracePt t="33262" x="1295400" y="2870200"/>
          <p14:tracePt t="33276" x="1181100" y="2895600"/>
          <p14:tracePt t="33290" x="1130300" y="2908300"/>
          <p14:tracePt t="33311" x="1003300" y="2946400"/>
          <p14:tracePt t="33325" x="977900" y="2952750"/>
          <p14:tracePt t="33346" x="965200" y="2952750"/>
          <p14:tracePt t="33360" x="965200" y="2959100"/>
          <p14:tracePt t="33373" x="984250" y="2965450"/>
          <p14:tracePt t="33394" x="1003300" y="2978150"/>
          <p14:tracePt t="33408" x="1066800" y="2978150"/>
          <p14:tracePt t="33429" x="1111250" y="2978150"/>
          <p14:tracePt t="33443" x="1206500" y="2978150"/>
          <p14:tracePt t="33457" x="1346200" y="2978150"/>
          <p14:tracePt t="33477" x="1517650" y="2965450"/>
          <p14:tracePt t="33491" x="1676400" y="2959100"/>
          <p14:tracePt t="33512" x="1898650" y="2959100"/>
          <p14:tracePt t="33526" x="1981200" y="2959100"/>
          <p14:tracePt t="33540" x="2038350" y="2965450"/>
          <p14:tracePt t="33561" x="2070100" y="2997200"/>
          <p14:tracePt t="33575" x="2070100" y="3022600"/>
          <p14:tracePt t="33596" x="2076450" y="3048000"/>
          <p14:tracePt t="33610" x="2057400" y="3067050"/>
          <p14:tracePt t="33624" x="2000250" y="3092450"/>
          <p14:tracePt t="33644" x="1955800" y="3098800"/>
          <p14:tracePt t="33658" x="1822450" y="3130550"/>
          <p14:tracePt t="33679" x="1816100" y="3143250"/>
          <p14:tracePt t="33694" x="1822450" y="3155950"/>
          <p14:tracePt t="33707" x="1854200" y="3162300"/>
          <p14:tracePt t="33728" x="1949450" y="3162300"/>
          <p14:tracePt t="33742" x="2063750" y="3162300"/>
          <p14:tracePt t="33762" x="2190750" y="3162300"/>
          <p14:tracePt t="33776" x="2292350" y="3175000"/>
          <p14:tracePt t="33790" x="2387600" y="3187700"/>
          <p14:tracePt t="33811" x="2457450" y="3206750"/>
          <p14:tracePt t="33846" x="2457450" y="3213100"/>
          <p14:tracePt t="33862" x="2457450" y="3225800"/>
          <p14:tracePt t="33870" x="2470150" y="3232150"/>
          <p14:tracePt t="33876" x="2482850" y="3251200"/>
          <p14:tracePt t="33894" x="2533650" y="3289300"/>
          <p14:tracePt t="33908" x="2571750" y="3308350"/>
          <p14:tracePt t="33929" x="2660650" y="3340100"/>
          <p14:tracePt t="33943" x="2705100" y="3346450"/>
          <p14:tracePt t="33957" x="2724150" y="3352800"/>
          <p14:tracePt t="33977" x="2762250" y="3359150"/>
          <p14:tracePt t="33991" x="2787650" y="3371850"/>
          <p14:tracePt t="34012" x="2819400" y="3371850"/>
          <p14:tracePt t="34026" x="2838450" y="3378200"/>
          <p14:tracePt t="34047" x="2851150" y="3378200"/>
          <p14:tracePt t="34086" x="2857500" y="3384550"/>
          <p14:tracePt t="34102" x="2857500" y="3397250"/>
          <p14:tracePt t="34110" x="2863850" y="3397250"/>
          <p14:tracePt t="34116" x="2870200" y="3397250"/>
          <p14:tracePt t="34140" x="2870200" y="3409950"/>
          <p14:tracePt t="34230" x="2870200" y="3416300"/>
          <p14:tracePt t="34270" x="2870200" y="3422650"/>
          <p14:tracePt t="34319" x="2870200" y="3429000"/>
          <p14:tracePt t="34350" x="2863850" y="3435350"/>
          <p14:tracePt t="34356" x="2857500" y="3441700"/>
          <p14:tracePt t="34366" x="2844800" y="3448050"/>
          <p14:tracePt t="34374" x="2832100" y="3454400"/>
          <p14:tracePt t="34381" x="2813050" y="3460750"/>
          <p14:tracePt t="34394" x="2800350" y="3467100"/>
          <p14:tracePt t="34408" x="2768600" y="3492500"/>
          <p14:tracePt t="34429" x="2692400" y="3505200"/>
          <p14:tracePt t="34443" x="2679700" y="3517900"/>
          <p14:tracePt t="34464" x="2641600" y="3517900"/>
          <p14:tracePt t="34477" x="2635250" y="3530600"/>
          <p14:tracePt t="34500" x="2628900" y="3530600"/>
          <p14:tracePt t="34524" x="2622550" y="3530600"/>
          <p14:tracePt t="34534" x="2616200" y="3536950"/>
          <p14:tracePt t="34547" x="2609850" y="3536950"/>
          <p14:tracePt t="34561" x="2603500" y="3536950"/>
          <p14:tracePt t="34575" x="2597150" y="3536950"/>
          <p14:tracePt t="34615" x="2590800" y="3536950"/>
          <p14:tracePt t="34638" x="2584450" y="3536950"/>
          <p14:tracePt t="34687" x="2571750" y="3536950"/>
          <p14:tracePt t="34702" x="2571750" y="3517900"/>
          <p14:tracePt t="34710" x="2571750" y="3511550"/>
          <p14:tracePt t="34726" x="2571750" y="3498850"/>
          <p14:tracePt t="34734" x="2578100" y="3498850"/>
          <p14:tracePt t="34740" x="2578100" y="3486150"/>
          <p14:tracePt t="34764" x="2590800" y="3486150"/>
          <p14:tracePt t="34774" x="2590800" y="3479800"/>
          <p14:tracePt t="34782" x="2603500" y="3479800"/>
          <p14:tracePt t="34797" x="2616200" y="3473450"/>
          <p14:tracePt t="34811" x="2635250" y="3460750"/>
          <p14:tracePt t="34825" x="2654300" y="3448050"/>
          <p14:tracePt t="34846" x="2698750" y="3422650"/>
          <p14:tracePt t="34860" x="2711450" y="3416300"/>
          <p14:tracePt t="34880" x="2787650" y="3378200"/>
          <p14:tracePt t="34894" x="2806700" y="3371850"/>
          <p14:tracePt t="34908" x="2851150" y="3346450"/>
          <p14:tracePt t="34929" x="2889250" y="3333750"/>
          <p14:tracePt t="34943" x="2965450" y="3314700"/>
          <p14:tracePt t="34964" x="3041650" y="3270250"/>
          <p14:tracePt t="34977" x="3086100" y="3238500"/>
          <p14:tracePt t="34991" x="3175000" y="3175000"/>
          <p14:tracePt t="35012" x="3257550" y="3124200"/>
          <p14:tracePt t="35026" x="3333750" y="3079750"/>
          <p14:tracePt t="35047" x="3429000" y="3035300"/>
          <p14:tracePt t="35061" x="3441700" y="3035300"/>
          <p14:tracePt t="35075" x="3467100" y="3022600"/>
          <p14:tracePt t="35209" x="3467100" y="3016250"/>
          <p14:tracePt t="35214" x="3479800" y="3003550"/>
          <p14:tracePt t="35241" x="3581400" y="2863850"/>
          <p14:tracePt t="35254" x="3625850" y="2794000"/>
          <p14:tracePt t="35262" x="3683000" y="2717800"/>
          <p14:tracePt t="35276" x="3733800" y="2654300"/>
          <p14:tracePt t="35297" x="3879850" y="2489200"/>
          <p14:tracePt t="35311" x="3949700" y="2400300"/>
          <p14:tracePt t="35325" x="3981450" y="2368550"/>
          <p14:tracePt t="35346" x="4013200" y="2336800"/>
          <p14:tracePt t="35359" x="4025900" y="2324100"/>
          <p14:tracePt t="35380" x="4025900" y="2317750"/>
          <p14:tracePt t="35394" x="4025900" y="2305050"/>
          <p14:tracePt t="35521" x="4025900" y="2298700"/>
          <p14:tracePt t="35527" x="4025900" y="2292350"/>
          <p14:tracePt t="35542" x="4025900" y="2286000"/>
          <p14:tracePt t="35550" x="4025900" y="2279650"/>
          <p14:tracePt t="35561" x="4025900" y="2273300"/>
          <p14:tracePt t="35590" x="4025900" y="2266950"/>
          <p14:tracePt t="35687" x="4013200" y="2279650"/>
          <p14:tracePt t="35694" x="3994150" y="2311400"/>
          <p14:tracePt t="35700" x="3981450" y="2343150"/>
          <p14:tracePt t="35710" x="3949700" y="2387600"/>
          <p14:tracePt t="35718" x="3924300" y="2425700"/>
          <p14:tracePt t="35728" x="3911600" y="2444750"/>
          <p14:tracePt t="35749" x="3810000" y="2597150"/>
          <p14:tracePt t="35762" x="3771900" y="2654300"/>
          <p14:tracePt t="35776" x="3663950" y="2781300"/>
          <p14:tracePt t="35797" x="3511550" y="2965450"/>
          <p14:tracePt t="35811" x="3467100" y="3016250"/>
          <p14:tracePt t="35832" x="3422650" y="3073400"/>
          <p14:tracePt t="35845" x="3422650" y="3079750"/>
          <p14:tracePt t="35950" x="3429000" y="3079750"/>
          <p14:tracePt t="35958" x="3429000" y="3086100"/>
          <p14:tracePt t="35964" x="3441700" y="3086100"/>
          <p14:tracePt t="35982" x="3448050" y="3086100"/>
          <p14:tracePt t="36022" x="3448050" y="3092450"/>
          <p14:tracePt t="36047" x="3454400" y="3105150"/>
          <p14:tracePt t="36060" x="3454400" y="3117850"/>
          <p14:tracePt t="36068" x="3460750" y="3124200"/>
          <p14:tracePt t="36078" x="3460750" y="3130550"/>
          <p14:tracePt t="36084" x="3467100" y="3136900"/>
          <p14:tracePt t="36095" x="3467100" y="3143250"/>
          <p14:tracePt t="36109" x="3467100" y="3149600"/>
          <p14:tracePt t="36130" x="3467100" y="3155950"/>
          <p14:tracePt t="36144" x="3467100" y="3162300"/>
          <p14:tracePt t="36165" x="3460750" y="3168650"/>
          <p14:tracePt t="36179" x="3448050" y="3181350"/>
          <p14:tracePt t="36193" x="3416300" y="3213100"/>
          <p14:tracePt t="36214" x="3308350" y="3263900"/>
          <p14:tracePt t="36227" x="3289300" y="3263900"/>
          <p14:tracePt t="36248" x="3187700" y="3289300"/>
          <p14:tracePt t="36262" x="3162300" y="3302000"/>
          <p14:tracePt t="36276" x="3130550" y="3314700"/>
          <p14:tracePt t="36297" x="3079750" y="3346450"/>
          <p14:tracePt t="36311" x="3022600" y="3359150"/>
          <p14:tracePt t="36332" x="2959100" y="3371850"/>
          <p14:tracePt t="36346" x="2870200" y="3390900"/>
          <p14:tracePt t="36359" x="2768600" y="3422650"/>
          <p14:tracePt t="36380" x="2584450" y="3467100"/>
          <p14:tracePt t="36394" x="2514600" y="3479800"/>
          <p14:tracePt t="36415" x="2222500" y="3549650"/>
          <p14:tracePt t="36429" x="2076450" y="3562350"/>
          <p14:tracePt t="36443" x="1803400" y="3587750"/>
          <p14:tracePt t="36463" x="1504950" y="3625850"/>
          <p14:tracePt t="36477" x="1447800" y="3638550"/>
          <p14:tracePt t="36498" x="1390650" y="3651250"/>
          <p14:tracePt t="36512" x="1390650" y="3644900"/>
          <p14:tracePt t="36526" x="1384300" y="3644900"/>
          <p14:tracePt t="36547" x="1384300" y="3638550"/>
          <p14:tracePt t="36660" x="1384300" y="3632200"/>
          <p14:tracePt t="36682" x="1384300" y="3625850"/>
          <p14:tracePt t="36700" x="1384300" y="3619500"/>
          <p14:tracePt t="36706" x="1403350" y="3613150"/>
          <p14:tracePt t="36710" x="1422400" y="3613150"/>
          <p14:tracePt t="36718" x="1441450" y="3606800"/>
          <p14:tracePt t="36727" x="1454150" y="3594100"/>
          <p14:tracePt t="36749" x="1498600" y="3581400"/>
          <p14:tracePt t="36762" x="1504950" y="3581400"/>
          <p14:tracePt t="36776" x="1517650" y="3581400"/>
          <p14:tracePt t="36797" x="1562100" y="3581400"/>
          <p14:tracePt t="36811" x="1587500" y="3568700"/>
          <p14:tracePt t="36831" x="1651000" y="3549650"/>
          <p14:tracePt t="36845" x="1682750" y="3536950"/>
          <p14:tracePt t="36859" x="1689100" y="3536950"/>
          <p14:tracePt t="36880" x="1701800" y="3524250"/>
          <p14:tracePt t="36934" x="1708150" y="3524250"/>
          <p14:tracePt t="37023" x="1714500" y="3524250"/>
          <p14:tracePt t="37046" x="1720850" y="3524250"/>
          <p14:tracePt t="37054" x="1727200" y="3524250"/>
          <p14:tracePt t="37467" x="1733550" y="3524250"/>
          <p14:tracePt t="37611" x="1739900" y="3524250"/>
          <p14:tracePt t="37618" x="1746250" y="3524250"/>
          <p14:tracePt t="37630" x="1752600" y="3524250"/>
          <p14:tracePt t="37637" x="1771650" y="3524250"/>
          <p14:tracePt t="37644" x="1828800" y="3524250"/>
          <p14:tracePt t="37665" x="1885950" y="3524250"/>
          <p14:tracePt t="37679" x="2025650" y="3524250"/>
          <p14:tracePt t="37700" x="2228850" y="3524250"/>
          <p14:tracePt t="37713" x="2489200" y="3524250"/>
          <p14:tracePt t="37727" x="2787650" y="3524250"/>
          <p14:tracePt t="37748" x="3098800" y="3524250"/>
          <p14:tracePt t="37763" x="3441700" y="3524250"/>
          <p14:tracePt t="37783" x="4083050" y="3524250"/>
          <p14:tracePt t="37797" x="4343400" y="3524250"/>
          <p14:tracePt t="37811" x="4826000" y="3524250"/>
          <p14:tracePt t="37832" x="5359400" y="3524250"/>
          <p14:tracePt t="37846" x="5435600" y="3524250"/>
          <p14:tracePt t="37866" x="5581650" y="3543300"/>
          <p14:tracePt t="37880" x="5676900" y="3549650"/>
          <p14:tracePt t="37894" x="5715000" y="3549650"/>
          <p14:tracePt t="37916" x="5746750" y="3568700"/>
          <p14:tracePt t="37929" x="5765800" y="3568700"/>
          <p14:tracePt t="38549" x="5753100" y="3568700"/>
          <p14:tracePt t="38558" x="5721350" y="3568700"/>
          <p14:tracePt t="38567" x="5613400" y="3568700"/>
          <p14:tracePt t="38574" x="5537200" y="3568700"/>
          <p14:tracePt t="38582" x="5486400" y="3568700"/>
          <p14:tracePt t="38595" x="5410200" y="3575050"/>
          <p14:tracePt t="38616" x="5302250" y="3575050"/>
          <p14:tracePt t="38630" x="5238750" y="3575050"/>
          <p14:tracePt t="38651" x="5149850" y="3575050"/>
          <p14:tracePt t="38665" x="5010150" y="3575050"/>
          <p14:tracePt t="38679" x="4870450" y="3581400"/>
          <p14:tracePt t="38700" x="4743450" y="3594100"/>
          <p14:tracePt t="38714" x="4641850" y="3613150"/>
          <p14:tracePt t="38735" x="4540250" y="3625850"/>
          <p14:tracePt t="38748" x="4495800" y="3632200"/>
          <p14:tracePt t="38762" x="4406900" y="3657600"/>
          <p14:tracePt t="38783" x="4248150" y="3695700"/>
          <p14:tracePt t="38797" x="4197350" y="3708400"/>
          <p14:tracePt t="38818" x="4038600" y="3746500"/>
          <p14:tracePt t="38832" x="3911600" y="3765550"/>
          <p14:tracePt t="38846" x="3784600" y="3790950"/>
          <p14:tracePt t="38866" x="3657600" y="3797300"/>
          <p14:tracePt t="38880" x="3556000" y="3797300"/>
          <p14:tracePt t="38901" x="3422650" y="3803650"/>
          <p14:tracePt t="38915" x="3409950" y="3803650"/>
          <p14:tracePt t="38942" x="3403600" y="3803650"/>
          <p14:tracePt t="38990" x="3390900" y="3803650"/>
          <p14:tracePt t="39006" x="3378200" y="3803650"/>
          <p14:tracePt t="39020" x="3365500" y="3803650"/>
          <p14:tracePt t="39078" x="3359150" y="3803650"/>
          <p14:tracePt t="39927" x="3352800" y="3797300"/>
          <p14:tracePt t="39934" x="3327400" y="3797300"/>
          <p14:tracePt t="39949" x="3105150" y="3829050"/>
          <p14:tracePt t="39956" x="3028950" y="3848100"/>
          <p14:tracePt t="39963" x="2959100" y="3867150"/>
          <p14:tracePt t="39984" x="2755900" y="3911600"/>
          <p14:tracePt t="39998" x="2717800" y="3911600"/>
          <p14:tracePt t="40019" x="2647950" y="3911600"/>
          <p14:tracePt t="40033" x="2565400" y="3911600"/>
          <p14:tracePt t="40047" x="2444750" y="3911600"/>
          <p14:tracePt t="40068" x="2298700" y="3911600"/>
          <p14:tracePt t="40082" x="2127250" y="3911600"/>
          <p14:tracePt t="40103" x="1949450" y="3905250"/>
          <p14:tracePt t="40116" x="1898650" y="3898900"/>
          <p14:tracePt t="40130" x="1816100" y="3879850"/>
          <p14:tracePt t="40151" x="1752600" y="3867150"/>
          <p14:tracePt t="40165" x="1746250" y="3867150"/>
          <p14:tracePt t="40271" x="1758950" y="3867150"/>
          <p14:tracePt t="40286" x="1771650" y="3867150"/>
          <p14:tracePt t="40294" x="1803400" y="3867150"/>
          <p14:tracePt t="40300" x="1841500" y="3867150"/>
          <p14:tracePt t="40310" x="1860550" y="3867150"/>
          <p14:tracePt t="40318" x="1885950" y="3867150"/>
          <p14:tracePt t="40332" x="1924050" y="3867150"/>
          <p14:tracePt t="40352" x="2120900" y="3860800"/>
          <p14:tracePt t="40366" x="2228850" y="3860800"/>
          <p14:tracePt t="40380" x="2368550" y="3860800"/>
          <p14:tracePt t="40401" x="2508250" y="3860800"/>
          <p14:tracePt t="40415" x="2597150" y="3860800"/>
          <p14:tracePt t="40436" x="2603500" y="3860800"/>
          <p14:tracePt t="40510" x="2597150" y="3860800"/>
          <p14:tracePt t="40705" x="2603500" y="3860800"/>
          <p14:tracePt t="40726" x="2609850" y="3860800"/>
          <p14:tracePt t="40788" x="2609850" y="3854450"/>
          <p14:tracePt t="40824" x="2609850" y="3848100"/>
          <p14:tracePt t="40830" x="2609850" y="3841750"/>
          <p14:tracePt t="40838" x="2609850" y="3835400"/>
          <p14:tracePt t="40846" x="2609850" y="3829050"/>
          <p14:tracePt t="40852" x="2603500" y="3822700"/>
          <p14:tracePt t="40866" x="2603500" y="3816350"/>
          <p14:tracePt t="40880" x="2603500" y="3810000"/>
          <p14:tracePt t="40901" x="2597150" y="3797300"/>
          <p14:tracePt t="40966" x="2578100" y="3797300"/>
          <p14:tracePt t="40982" x="2565400" y="3803650"/>
          <p14:tracePt t="40990" x="2552700" y="3810000"/>
          <p14:tracePt t="40996" x="2533650" y="3816350"/>
          <p14:tracePt t="41006" x="2495550" y="3822700"/>
          <p14:tracePt t="41019" x="2432050" y="3841750"/>
          <p14:tracePt t="41033" x="2381250" y="3854450"/>
          <p14:tracePt t="41047" x="2247900" y="3879850"/>
          <p14:tracePt t="41068" x="2082800" y="3930650"/>
          <p14:tracePt t="41082" x="2044700" y="3943350"/>
          <p14:tracePt t="41103" x="1924050" y="4000500"/>
          <p14:tracePt t="41116" x="1847850" y="4051300"/>
          <p14:tracePt t="41137" x="1739900" y="4102100"/>
          <p14:tracePt t="41151" x="1638300" y="4146550"/>
          <p14:tracePt t="41165" x="1511300" y="4191000"/>
          <p14:tracePt t="41186" x="1473200" y="4222750"/>
          <p14:tracePt t="41199" x="1479550" y="4229100"/>
          <p14:tracePt t="41221" x="1530350" y="4235450"/>
          <p14:tracePt t="41235" x="1549400" y="4229100"/>
          <p14:tracePt t="41270" x="1568450" y="4235450"/>
          <p14:tracePt t="41494" x="1562100" y="4235450"/>
          <p14:tracePt t="41516" x="1549400" y="4235450"/>
          <p14:tracePt t="41522" x="1530350" y="4241800"/>
          <p14:tracePt t="41528" x="1498600" y="4241800"/>
          <p14:tracePt t="41534" x="1479550" y="4241800"/>
          <p14:tracePt t="41554" x="1403350" y="4260850"/>
          <p14:tracePt t="41568" x="1301750" y="4279900"/>
          <p14:tracePt t="41582" x="1238250" y="4292600"/>
          <p14:tracePt t="41603" x="1187450" y="4311650"/>
          <p14:tracePt t="41616" x="1136650" y="4318000"/>
          <p14:tracePt t="41637" x="1073150" y="4330700"/>
          <p14:tracePt t="41651" x="971550" y="4349750"/>
          <p14:tracePt t="41665" x="920750" y="4362450"/>
          <p14:tracePt t="41686" x="908050" y="4362450"/>
          <p14:tracePt t="41748" x="927100" y="4368800"/>
          <p14:tracePt t="41762" x="939800" y="4375150"/>
          <p14:tracePt t="41773" x="971550" y="4381500"/>
          <p14:tracePt t="41782" x="1003300" y="4387850"/>
          <p14:tracePt t="41788" x="1028700" y="4400550"/>
          <p14:tracePt t="41804" x="1117600" y="4425950"/>
          <p14:tracePt t="41818" x="1193800" y="4451350"/>
          <p14:tracePt t="41832" x="1206500" y="4457700"/>
          <p14:tracePt t="41852" x="1206500" y="4464050"/>
          <p14:tracePt t="41866" x="1206500" y="4470400"/>
          <p14:tracePt t="41887" x="1187450" y="4495800"/>
          <p14:tracePt t="41901" x="1174750" y="4508500"/>
          <p14:tracePt t="41915" x="1149350" y="4514850"/>
          <p14:tracePt t="41936" x="1098550" y="4527550"/>
          <p14:tracePt t="41949" x="1092200" y="4527550"/>
          <p14:tracePt t="41970" x="1085850" y="4527550"/>
          <p14:tracePt t="41988" x="1079500" y="4527550"/>
          <p14:tracePt t="42022" x="1079500" y="4521200"/>
          <p14:tracePt t="42038" x="1079500" y="4514850"/>
          <p14:tracePt t="42052" x="1085850" y="4514850"/>
          <p14:tracePt t="42062" x="1092200" y="4508500"/>
          <p14:tracePt t="42070" x="1098550" y="4508500"/>
          <p14:tracePt t="42081" x="1117600" y="4502150"/>
          <p14:tracePt t="42102" x="1174750" y="4489450"/>
          <p14:tracePt t="42116" x="1187450" y="4483100"/>
          <p14:tracePt t="42137" x="1301750" y="4464050"/>
          <p14:tracePt t="42151" x="1435100" y="4457700"/>
          <p14:tracePt t="42165" x="1524000" y="4457700"/>
          <p14:tracePt t="42186" x="1803400" y="4457700"/>
          <p14:tracePt t="42199" x="1987550" y="4457700"/>
          <p14:tracePt t="42220" x="2247900" y="4457700"/>
          <p14:tracePt t="42234" x="2311400" y="4457700"/>
          <p14:tracePt t="42248" x="2438400" y="4457700"/>
          <p14:tracePt t="42269" x="2647950" y="4457700"/>
          <p14:tracePt t="42283" x="2724150" y="4457700"/>
          <p14:tracePt t="42304" x="2901950" y="4457700"/>
          <p14:tracePt t="42318" x="2965450" y="4457700"/>
          <p14:tracePt t="42332" x="2978150" y="4457700"/>
          <p14:tracePt t="42352" x="2984500" y="4457700"/>
          <p14:tracePt t="42366" x="2990850" y="4464050"/>
          <p14:tracePt t="42617" x="2997200" y="4464050"/>
          <p14:tracePt t="42863" x="2990850" y="4464050"/>
          <p14:tracePt t="42878" x="2984500" y="4470400"/>
          <p14:tracePt t="42902" x="2971800" y="4470400"/>
          <p14:tracePt t="42910" x="2959100" y="4470400"/>
          <p14:tracePt t="42924" x="2946400" y="4476750"/>
          <p14:tracePt t="42932" x="2933700" y="4476750"/>
          <p14:tracePt t="42938" x="2908300" y="4483100"/>
          <p14:tracePt t="42949" x="2889250" y="4489450"/>
          <p14:tracePt t="42970" x="2806700" y="4514850"/>
          <p14:tracePt t="42984" x="2533650" y="4578350"/>
          <p14:tracePt t="43005" x="2425700" y="4610100"/>
          <p14:tracePt t="43019" x="2247900" y="4654550"/>
          <p14:tracePt t="43033" x="2165350" y="4686300"/>
          <p14:tracePt t="43054" x="2120900" y="4730750"/>
          <p14:tracePt t="43068" x="2108200" y="4749800"/>
          <p14:tracePt t="43088" x="2082800" y="4781550"/>
          <p14:tracePt t="43102" x="2082800" y="4806950"/>
          <p14:tracePt t="43116" x="2095500" y="4838700"/>
          <p14:tracePt t="43137" x="2120900" y="4870450"/>
          <p14:tracePt t="43151" x="2152650" y="4895850"/>
          <p14:tracePt t="43172" x="2165350" y="4895850"/>
          <p14:tracePt t="43188" x="2171700" y="4895850"/>
          <p14:tracePt t="43263" x="2159000" y="4895850"/>
          <p14:tracePt t="43270" x="2146300" y="4895850"/>
          <p14:tracePt t="43276" x="2127250" y="4895850"/>
          <p14:tracePt t="43286" x="2101850" y="4895850"/>
          <p14:tracePt t="43304" x="1993900" y="4895850"/>
          <p14:tracePt t="43318" x="1828800" y="4895850"/>
          <p14:tracePt t="43338" x="1790700" y="4895850"/>
          <p14:tracePt t="43352" x="1701800" y="4895850"/>
          <p14:tracePt t="43366" x="1625600" y="4895850"/>
          <p14:tracePt t="43387" x="1593850" y="4895850"/>
          <p14:tracePt t="43401" x="1517650" y="4876800"/>
          <p14:tracePt t="43422" x="1428750" y="4845050"/>
          <p14:tracePt t="43438" x="1416050" y="4832350"/>
          <p14:tracePt t="43449" x="1397000" y="4826000"/>
          <p14:tracePt t="43471" x="1377950" y="4794250"/>
          <p14:tracePt t="43484" x="1358900" y="4775200"/>
          <p14:tracePt t="43505" x="1339850" y="4756150"/>
          <p14:tracePt t="43519" x="1339850" y="4749800"/>
          <p14:tracePt t="43533" x="1327150" y="4743450"/>
          <p14:tracePt t="43554" x="1327150" y="4737100"/>
          <p14:tracePt t="43568" x="1327150" y="4730750"/>
          <p14:tracePt t="43589" x="1358900" y="4711700"/>
          <p14:tracePt t="43602" x="1365250" y="4705350"/>
          <p14:tracePt t="43616" x="1390650" y="4692650"/>
          <p14:tracePt t="43637" x="1435100" y="4686300"/>
          <p14:tracePt t="43651" x="1454150" y="4679950"/>
          <p14:tracePt t="44052" x="1447800" y="4660900"/>
          <p14:tracePt t="44100" x="1447800" y="4654550"/>
          <p14:tracePt t="44174" x="1447800" y="4648200"/>
          <p14:tracePt t="44473" x="1447800" y="4635500"/>
          <p14:tracePt t="44532" x="1447800" y="4629150"/>
          <p14:tracePt t="44560" x="1447800" y="4622800"/>
          <p14:tracePt t="44568" x="1454150" y="4616450"/>
          <p14:tracePt t="44574" x="1460500" y="4616450"/>
          <p14:tracePt t="44582" x="1460500" y="4610100"/>
          <p14:tracePt t="44590" x="1466850" y="4610100"/>
          <p14:tracePt t="44602" x="1473200" y="4603750"/>
          <p14:tracePt t="44623" x="1485900" y="4603750"/>
          <p14:tracePt t="44637" x="1492250" y="4603750"/>
          <p14:tracePt t="44651" x="1498600" y="4591050"/>
          <p14:tracePt t="44672" x="1524000" y="4578350"/>
          <p14:tracePt t="44686" x="1549400" y="4565650"/>
          <p14:tracePt t="44707" x="1568450" y="4565650"/>
          <p14:tracePt t="44720" x="1593850" y="4565650"/>
          <p14:tracePt t="44734" x="1625600" y="4565650"/>
          <p14:tracePt t="44755" x="1651000" y="4565650"/>
          <p14:tracePt t="44769" x="1689100" y="4565650"/>
          <p14:tracePt t="44790" x="1720850" y="4565650"/>
          <p14:tracePt t="44804" x="1727200" y="4565650"/>
          <p14:tracePt t="44822" x="1739900" y="4565650"/>
          <p14:tracePt t="44838" x="1733550" y="4572000"/>
          <p14:tracePt t="44854" x="1720850" y="4584700"/>
          <p14:tracePt t="44873" x="1689100" y="4584700"/>
          <p14:tracePt t="44887" x="1644650" y="4584700"/>
          <p14:tracePt t="44901" x="1625600" y="4584700"/>
          <p14:tracePt t="44922" x="1587500" y="4584700"/>
          <p14:tracePt t="44972" x="1593850" y="4584700"/>
          <p14:tracePt t="44978" x="1612900" y="4584700"/>
          <p14:tracePt t="44988" x="1651000" y="4584700"/>
          <p14:tracePt t="44998" x="1663700" y="4584700"/>
          <p14:tracePt t="45005" x="1695450" y="4584700"/>
          <p14:tracePt t="45019" x="1727200" y="4584700"/>
          <p14:tracePt t="45040" x="1847850" y="4584700"/>
          <p14:tracePt t="45054" x="1898650" y="4584700"/>
          <p14:tracePt t="45072" x="1898650" y="4597400"/>
          <p14:tracePt t="45100" x="1892300" y="4610100"/>
          <p14:tracePt t="45110" x="1873250" y="4610100"/>
          <p14:tracePt t="45123" x="1860550" y="4610100"/>
          <p14:tracePt t="45137" x="1841500" y="4622800"/>
          <p14:tracePt t="45151" x="1835150" y="4622800"/>
          <p14:tracePt t="45244" x="1835150" y="4635500"/>
          <p14:tracePt t="45300" x="1835150" y="4641850"/>
          <p14:tracePt t="45308" x="1835150" y="4648200"/>
          <p14:tracePt t="45310" x="1835150" y="4654550"/>
          <p14:tracePt t="45326" x="1835150" y="4660900"/>
          <p14:tracePt t="45340" x="1828800" y="4667250"/>
          <p14:tracePt t="45352" x="1816100" y="4673600"/>
          <p14:tracePt t="45373" x="1797050" y="4686300"/>
          <p14:tracePt t="45387" x="1765300" y="4699000"/>
          <p14:tracePt t="45408" x="1689100" y="4724400"/>
          <p14:tracePt t="45422" x="1663700" y="4730750"/>
          <p14:tracePt t="45436" x="1651000" y="4730750"/>
          <p14:tracePt t="45478" x="1651000" y="4724400"/>
          <p14:tracePt t="45484" x="1651000" y="4718050"/>
          <p14:tracePt t="45502" x="1651000" y="4711700"/>
          <p14:tracePt t="45526" x="1651000" y="4699000"/>
          <p14:tracePt t="45532" x="1657350" y="4699000"/>
          <p14:tracePt t="45542" x="1670050" y="4699000"/>
          <p14:tracePt t="45554" x="1689100" y="4699000"/>
          <p14:tracePt t="45574" x="1752600" y="4692650"/>
          <p14:tracePt t="45588" x="1784350" y="4705350"/>
          <p14:tracePt t="45603" x="1860550" y="4724400"/>
          <p14:tracePt t="45623" x="1955800" y="4762500"/>
          <p14:tracePt t="45637" x="1974850" y="4787900"/>
          <p14:tracePt t="45658" x="1974850" y="4800600"/>
          <p14:tracePt t="45672" x="1968500" y="4806950"/>
          <p14:tracePt t="45685" x="1936750" y="4813300"/>
          <p14:tracePt t="45707" x="1892300" y="4826000"/>
          <p14:tracePt t="45721" x="1847850" y="4826000"/>
          <p14:tracePt t="45741" x="1752600" y="4819650"/>
          <p14:tracePt t="45755" x="1670050" y="4794250"/>
          <p14:tracePt t="45769" x="1631950" y="4775200"/>
          <p14:tracePt t="45790" x="1631950" y="4749800"/>
          <p14:tracePt t="45804" x="1644650" y="4724400"/>
          <p14:tracePt t="45825" x="1682750" y="4699000"/>
          <p14:tracePt t="45838" x="1758950" y="4679950"/>
          <p14:tracePt t="45852" x="1803400" y="4673600"/>
          <p14:tracePt t="45873" x="1892300" y="4667250"/>
          <p14:tracePt t="45887" x="1936750" y="4667250"/>
          <p14:tracePt t="45908" x="1943100" y="4667250"/>
          <p14:tracePt t="45922" x="1943100" y="4679950"/>
          <p14:tracePt t="45935" x="1936750" y="4686300"/>
          <p14:tracePt t="45957" x="1905000" y="4692650"/>
          <p14:tracePt t="45970" x="1841500" y="4705350"/>
          <p14:tracePt t="45991" x="1752600" y="4705350"/>
          <p14:tracePt t="46005" x="1695450" y="4699000"/>
          <p14:tracePt t="46019" x="1682750" y="4692650"/>
          <p14:tracePt t="46040" x="1676400" y="4686300"/>
          <p14:tracePt t="46054" x="1714500" y="4667250"/>
          <p14:tracePt t="46074" x="1727200" y="4660900"/>
          <p14:tracePt t="46088" x="1765300" y="4660900"/>
          <p14:tracePt t="46102" x="1803400" y="4648200"/>
          <p14:tracePt t="46123" x="1847850" y="4648200"/>
          <p14:tracePt t="46137" x="1879600" y="4660900"/>
          <p14:tracePt t="46158" x="1892300" y="4667250"/>
          <p14:tracePt t="46198" x="1873250" y="4667250"/>
          <p14:tracePt t="46204" x="1860550" y="4667250"/>
          <p14:tracePt t="46214" x="1841500" y="4667250"/>
          <p14:tracePt t="46222" x="1816100" y="4660900"/>
          <p14:tracePt t="46241" x="1746250" y="4648200"/>
          <p14:tracePt t="46255" x="1701800" y="4629150"/>
          <p14:tracePt t="46269" x="1689100" y="4629150"/>
          <p14:tracePt t="46290" x="1689100" y="4616450"/>
          <p14:tracePt t="46304" x="1695450" y="4603750"/>
          <p14:tracePt t="46325" x="1727200" y="4603750"/>
          <p14:tracePt t="46338" x="1758950" y="4603750"/>
          <p14:tracePt t="46352" x="1803400" y="4660900"/>
          <p14:tracePt t="46373" x="1860550" y="4743450"/>
          <p14:tracePt t="46387" x="1866900" y="4762500"/>
          <p14:tracePt t="46407" x="1879600" y="4794250"/>
          <p14:tracePt t="46422" x="1854200" y="4806950"/>
          <p14:tracePt t="46436" x="1841500" y="4806950"/>
          <p14:tracePt t="46457" x="1746250" y="4806950"/>
          <p14:tracePt t="46470" x="1714500" y="4787900"/>
          <p14:tracePt t="46491" x="1701800" y="4749800"/>
          <p14:tracePt t="46505" x="1695450" y="4730750"/>
          <p14:tracePt t="46519" x="1701800" y="4692650"/>
          <p14:tracePt t="46540" x="1746250" y="4648200"/>
          <p14:tracePt t="46554" x="1758950" y="4641850"/>
          <p14:tracePt t="46574" x="1809750" y="4635500"/>
          <p14:tracePt t="46588" x="1828800" y="4635500"/>
          <p14:tracePt t="46602" x="1841500" y="4635500"/>
          <p14:tracePt t="46623" x="1860550" y="4641850"/>
          <p14:tracePt t="46678" x="1866900" y="4641850"/>
          <p14:tracePt t="46828" x="1866900" y="4635500"/>
          <p14:tracePt t="46862" x="1866900" y="4629150"/>
          <p14:tracePt t="47621" x="1860550" y="4622800"/>
          <p14:tracePt t="47724" x="1860550" y="4629150"/>
          <p14:tracePt t="47734" x="1860550" y="4635500"/>
          <p14:tracePt t="47742" x="1860550" y="4641850"/>
          <p14:tracePt t="47744" x="1860550" y="4648200"/>
          <p14:tracePt t="47758" x="1860550" y="4654550"/>
          <p14:tracePt t="47776" x="1847850" y="4660900"/>
          <p14:tracePt t="47794" x="1847850" y="4673600"/>
          <p14:tracePt t="47836" x="1841500" y="4673600"/>
          <p14:tracePt t="47842" x="1822450" y="4673600"/>
          <p14:tracePt t="47852" x="1809750" y="4673600"/>
          <p14:tracePt t="47862" x="1778000" y="4673600"/>
          <p14:tracePt t="47873" x="1758950" y="4667250"/>
          <p14:tracePt t="47887" x="1701800" y="4648200"/>
          <p14:tracePt t="47908" x="1644650" y="4635500"/>
          <p14:tracePt t="47922" x="1581150" y="4616450"/>
          <p14:tracePt t="47942" x="1479550" y="4616450"/>
          <p14:tracePt t="47957" x="1428750" y="4616450"/>
          <p14:tracePt t="47970" x="1320800" y="4616450"/>
          <p14:tracePt t="47991" x="1200150" y="4616450"/>
          <p14:tracePt t="48005" x="1162050" y="4616450"/>
          <p14:tracePt t="48026" x="1111250" y="4616450"/>
          <p14:tracePt t="48040" x="1098550" y="4616450"/>
          <p14:tracePt t="48078" x="1104900" y="4616450"/>
          <p14:tracePt t="48094" x="1136650" y="4610100"/>
          <p14:tracePt t="48102" x="1168400" y="4610100"/>
          <p14:tracePt t="48109" x="1206500" y="4610100"/>
          <p14:tracePt t="48123" x="1270000" y="4610100"/>
          <p14:tracePt t="48137" x="1409700" y="4610100"/>
          <p14:tracePt t="48158" x="1631950" y="4610100"/>
          <p14:tracePt t="48172" x="1695450" y="4610100"/>
          <p14:tracePt t="48193" x="1860550" y="4610100"/>
          <p14:tracePt t="48206" x="1917700" y="4610100"/>
          <p14:tracePt t="48221" x="1924050" y="4610100"/>
          <p14:tracePt t="48246" x="1911350" y="4610100"/>
          <p14:tracePt t="48262" x="1885950" y="4616450"/>
          <p14:tracePt t="48276" x="1835150" y="4616450"/>
          <p14:tracePt t="48290" x="1803400" y="4616450"/>
          <p14:tracePt t="48310" x="1663700" y="4635500"/>
          <p14:tracePt t="48324" x="1606550" y="4654550"/>
          <p14:tracePt t="48358" x="1612900" y="4654550"/>
          <p14:tracePt t="48366" x="1644650" y="4654550"/>
          <p14:tracePt t="48373" x="1657350" y="4654550"/>
          <p14:tracePt t="48394" x="1758950" y="4635500"/>
          <p14:tracePt t="48408" x="1803400" y="4622800"/>
          <p14:tracePt t="48422" x="1892300" y="4603750"/>
          <p14:tracePt t="48443" x="1974850" y="4584700"/>
          <p14:tracePt t="48456" x="1981200" y="4584700"/>
          <p14:tracePt t="48486" x="1974850" y="4584700"/>
          <p14:tracePt t="48492" x="1962150" y="4584700"/>
          <p14:tracePt t="48505" x="1949450" y="4584700"/>
          <p14:tracePt t="48526" x="1917700" y="4584700"/>
          <p14:tracePt t="48540" x="1911350" y="4584700"/>
          <p14:tracePt t="48582" x="1905000" y="4584700"/>
          <p14:tracePt t="48620" x="1898650" y="4584700"/>
          <p14:tracePt t="48634" x="1898650" y="4591050"/>
          <p14:tracePt t="48658" x="1905000" y="4591050"/>
          <p14:tracePt t="49019" x="1898650" y="4591050"/>
          <p14:tracePt t="49032" x="1898650" y="4584700"/>
          <p14:tracePt t="49039" x="1898650" y="4578350"/>
          <p14:tracePt t="49046" x="1905000" y="4572000"/>
          <p14:tracePt t="49061" x="1905000" y="4565650"/>
          <p14:tracePt t="49075" x="1917700" y="4552950"/>
          <p14:tracePt t="49088" x="1917700" y="4540250"/>
          <p14:tracePt t="49109" x="1936750" y="4521200"/>
          <p14:tracePt t="49123" x="1943100" y="4495800"/>
          <p14:tracePt t="49144" x="1968500" y="4438650"/>
          <p14:tracePt t="49158" x="1987550" y="4368800"/>
          <p14:tracePt t="49172" x="1993900" y="4330700"/>
          <p14:tracePt t="49192" x="1993900" y="4254500"/>
          <p14:tracePt t="49206" x="1955800" y="4121150"/>
          <p14:tracePt t="49227" x="1885950" y="3911600"/>
          <p14:tracePt t="49241" x="1714500" y="3651250"/>
          <p14:tracePt t="49255" x="1504950" y="3397250"/>
          <p14:tracePt t="49276" x="1244600" y="3155950"/>
          <p14:tracePt t="49290" x="882650" y="2889250"/>
          <p14:tracePt t="49311" x="387350" y="2501900"/>
          <p14:tracePt t="49324" x="279400" y="2374900"/>
          <p14:tracePt t="49338" x="171450" y="2241550"/>
          <p14:tracePt t="49359" x="165100" y="2216150"/>
          <p14:tracePt t="49373" x="158750" y="2203450"/>
          <p14:tracePt t="49394" x="152400" y="2197100"/>
          <p14:tracePt t="49408" x="177800" y="2197100"/>
          <p14:tracePt t="49422" x="222250" y="2209800"/>
          <p14:tracePt t="49442" x="336550" y="2247900"/>
          <p14:tracePt t="49456" x="514350" y="2292350"/>
          <p14:tracePt t="49477" x="876300" y="2317750"/>
          <p14:tracePt t="49491" x="996950" y="2317750"/>
          <p14:tracePt t="49505" x="1219200" y="2298700"/>
          <p14:tracePt t="49525" x="1600200" y="2241550"/>
          <p14:tracePt t="49540" x="1854200" y="2222500"/>
          <p14:tracePt t="49561" x="2165350" y="2222500"/>
          <p14:tracePt t="49574" x="2546350" y="2222500"/>
          <p14:tracePt t="49588" x="2946400" y="2209800"/>
          <p14:tracePt t="49609" x="3327400" y="2203450"/>
          <p14:tracePt t="49623" x="3746500" y="2178050"/>
          <p14:tracePt t="49644" x="4489450" y="2120900"/>
          <p14:tracePt t="49658" x="4743450" y="2063750"/>
          <p14:tracePt t="49672" x="5168900" y="1968500"/>
          <p14:tracePt t="49692" x="5492750" y="1905000"/>
          <p14:tracePt t="49707" x="5581650" y="1892300"/>
          <p14:tracePt t="49727" x="5753100" y="1892300"/>
          <p14:tracePt t="49741" x="5797550" y="1905000"/>
          <p14:tracePt t="49762" x="5803900" y="1911350"/>
          <p14:tracePt t="49776" x="5803900" y="1917700"/>
          <p14:tracePt t="49790" x="5784850" y="1917700"/>
          <p14:tracePt t="49810" x="5645150" y="1943100"/>
          <p14:tracePt t="49824" x="5568950" y="1955800"/>
          <p14:tracePt t="49845" x="5346700" y="2019300"/>
          <p14:tracePt t="49859" x="5041900" y="2095500"/>
          <p14:tracePt t="49873" x="4629150" y="2197100"/>
          <p14:tracePt t="49894" x="3829050" y="2368550"/>
          <p14:tracePt t="49908" x="3155950" y="2508250"/>
          <p14:tracePt t="49928" x="2355850" y="2679700"/>
          <p14:tracePt t="49942" x="1555750" y="2844800"/>
          <p14:tracePt t="49956" x="1009650" y="2990850"/>
          <p14:tracePt t="49977" x="889000" y="3054350"/>
          <p14:tracePt t="49991" x="927100" y="3098800"/>
          <p14:tracePt t="50012" x="984250" y="3117850"/>
          <p14:tracePt t="50026" x="1079500" y="3136900"/>
          <p14:tracePt t="50039" x="1149350" y="3149600"/>
          <p14:tracePt t="50061" x="1333500" y="3187700"/>
          <p14:tracePt t="50075" x="1739900" y="3219450"/>
          <p14:tracePt t="50095" x="2755900" y="3219450"/>
          <p14:tracePt t="50109" x="3098800" y="3219450"/>
          <p14:tracePt t="50123" x="3632200" y="3219450"/>
          <p14:tracePt t="50144" x="3835400" y="3244850"/>
          <p14:tracePt t="50158" x="3822700" y="3276600"/>
          <p14:tracePt t="50179" x="3765550" y="3308350"/>
          <p14:tracePt t="50192" x="3479800" y="3473450"/>
          <p14:tracePt t="50206" x="3378200" y="3530600"/>
          <p14:tracePt t="50227" x="3206750" y="3651250"/>
          <p14:tracePt t="50241" x="3086100" y="3752850"/>
          <p14:tracePt t="50262" x="3003550" y="3854450"/>
          <p14:tracePt t="50276" x="2978150" y="3905250"/>
          <p14:tracePt t="50290" x="2978150" y="3962400"/>
          <p14:tracePt t="50310" x="3009900" y="4025900"/>
          <p14:tracePt t="50324" x="3035300" y="4064000"/>
          <p14:tracePt t="50345" x="3092450" y="4159250"/>
          <p14:tracePt t="50359" x="3092450" y="4203700"/>
          <p14:tracePt t="50373" x="3067050" y="4222750"/>
          <p14:tracePt t="50394" x="2990850" y="4324350"/>
          <p14:tracePt t="50408" x="2914650" y="4400550"/>
          <p14:tracePt t="50428" x="2832100" y="4451350"/>
          <p14:tracePt t="50442" x="2781300" y="4476750"/>
          <p14:tracePt t="50456" x="2679700" y="4533900"/>
          <p14:tracePt t="50477" x="2603500" y="4584700"/>
          <p14:tracePt t="50491" x="2559050" y="4622800"/>
          <p14:tracePt t="50512" x="2514600" y="4648200"/>
          <p14:tracePt t="50526" x="2489200" y="4660900"/>
          <p14:tracePt t="50540" x="2470150" y="4679950"/>
          <p14:tracePt t="50561" x="2413000" y="4692650"/>
          <p14:tracePt t="50575" x="2381250" y="4718050"/>
          <p14:tracePt t="50595" x="2368550" y="4718050"/>
          <p14:tracePt t="50609" x="2355850" y="4718050"/>
          <p14:tracePt t="50623" x="2324100" y="4705350"/>
          <p14:tracePt t="50644" x="2273300" y="4673600"/>
          <p14:tracePt t="50937" x="2279650" y="4641850"/>
          <p14:tracePt t="50950" x="2273300" y="4648200"/>
          <p14:tracePt t="50958" x="2247900" y="4660900"/>
          <p14:tracePt t="50964" x="2228850" y="4667250"/>
          <p14:tracePt t="50977" x="2203450" y="4679950"/>
          <p14:tracePt t="50991" x="2159000" y="4711700"/>
          <p14:tracePt t="51012" x="2082800" y="4775200"/>
          <p14:tracePt t="51026" x="2082800" y="4781550"/>
          <p14:tracePt t="51047" x="2044700" y="4794250"/>
          <p14:tracePt t="51061" x="2019300" y="4794250"/>
          <p14:tracePt t="51074" x="2006600" y="4794250"/>
          <p14:tracePt t="51095" x="1943100" y="4781550"/>
          <p14:tracePt t="51109" x="1924050" y="4768850"/>
          <p14:tracePt t="51130" x="1898650" y="4749800"/>
          <p14:tracePt t="51144" x="1879600" y="4743450"/>
          <p14:tracePt t="51158" x="1841500" y="4737100"/>
          <p14:tracePt t="51179" x="1784350" y="4737100"/>
          <p14:tracePt t="51193" x="1746250" y="4737100"/>
          <p14:tracePt t="51213" x="1670050" y="4737100"/>
          <p14:tracePt t="51227" x="1657350" y="4737100"/>
          <p14:tracePt t="51241" x="1644650" y="4737100"/>
          <p14:tracePt t="51358" x="1657350" y="4737100"/>
          <p14:tracePt t="51372" x="1663700" y="4743450"/>
          <p14:tracePt t="51390" x="1676400" y="4749800"/>
          <p14:tracePt t="51396" x="1689100" y="4756150"/>
          <p14:tracePt t="51406" x="1695450" y="4762500"/>
          <p14:tracePt t="51414" x="1708150" y="4768850"/>
          <p14:tracePt t="51428" x="1727200" y="4781550"/>
          <p14:tracePt t="51443" x="1771650" y="4800600"/>
          <p14:tracePt t="51463" x="1841500" y="4819650"/>
          <p14:tracePt t="51477" x="1873250" y="4826000"/>
          <p14:tracePt t="51491" x="1936750" y="4838700"/>
          <p14:tracePt t="51512" x="2057400" y="4864100"/>
          <p14:tracePt t="51526" x="2082800" y="4864100"/>
          <p14:tracePt t="51547" x="2146300" y="4864100"/>
          <p14:tracePt t="51561" x="2190750" y="4864100"/>
          <p14:tracePt t="51574" x="2241550" y="4864100"/>
          <p14:tracePt t="51596" x="2343150" y="4845050"/>
          <p14:tracePt t="51609" x="2381250" y="4838700"/>
          <p14:tracePt t="51630" x="2438400" y="4826000"/>
          <p14:tracePt t="51644" x="2457450" y="4813300"/>
          <p14:tracePt t="51658" x="2501900" y="4800600"/>
          <p14:tracePt t="51679" x="2546350" y="4787900"/>
          <p14:tracePt t="51693" x="2559050" y="4787900"/>
          <p14:tracePt t="51713" x="2565400" y="4781550"/>
          <p14:tracePt t="51766" x="2571750" y="4775200"/>
          <p14:tracePt t="51774" x="2578100" y="4768850"/>
          <p14:tracePt t="51780" x="2578100" y="4762500"/>
          <p14:tracePt t="51790" x="2584450" y="4762500"/>
          <p14:tracePt t="51798" x="2590800" y="4756150"/>
          <p14:tracePt t="51814" x="2597150" y="4749800"/>
          <p14:tracePt t="51824" x="2603500" y="4743450"/>
          <p14:tracePt t="51910" x="2603500" y="4737100"/>
          <p14:tracePt t="51942" x="2603500" y="4730750"/>
          <p14:tracePt t="51958" x="2603500" y="4724400"/>
          <p14:tracePt t="52006" x="2603500" y="4718050"/>
          <p14:tracePt t="52030" x="2609850" y="4718050"/>
          <p14:tracePt t="52036" x="2609850" y="4705350"/>
          <p14:tracePt t="52064" x="2609850" y="4699000"/>
          <p14:tracePt t="52092" x="2609850" y="4692650"/>
          <p14:tracePt t="52102" x="2616200" y="4692650"/>
          <p14:tracePt t="52126" x="2616200" y="4686300"/>
          <p14:tracePt t="52140" x="2616200" y="4679950"/>
          <p14:tracePt t="52148" x="2622550" y="4673600"/>
          <p14:tracePt t="52162" x="2628900" y="4667250"/>
          <p14:tracePt t="52172" x="2635250" y="4667250"/>
          <p14:tracePt t="52180" x="2635250" y="4660900"/>
          <p14:tracePt t="52204" x="2635250" y="4648200"/>
          <p14:tracePt t="52236" x="2628900" y="4648200"/>
          <p14:tracePt t="52246" x="2616200" y="4648200"/>
          <p14:tracePt t="52254" x="2603500" y="4648200"/>
          <p14:tracePt t="52262" x="2590800" y="4648200"/>
          <p14:tracePt t="52275" x="2584450" y="4648200"/>
          <p14:tracePt t="52296" x="2571750" y="4648200"/>
          <p14:tracePt t="52310" x="2559050" y="4654550"/>
          <p14:tracePt t="52332" x="2540000" y="4654550"/>
          <p14:tracePt t="52350" x="2527300" y="4654550"/>
          <p14:tracePt t="52359" x="2514600" y="4660900"/>
          <p14:tracePt t="52380" x="2501900" y="4667250"/>
          <p14:tracePt t="52519" x="2508250" y="4667250"/>
          <p14:tracePt t="52534" x="2514600" y="4667250"/>
          <p14:tracePt t="52546" x="2527300" y="4667250"/>
          <p14:tracePt t="52590" x="2533650" y="4667250"/>
          <p14:tracePt t="52636" x="2527300" y="4667250"/>
          <p14:tracePt t="52652" x="2508250" y="4667250"/>
          <p14:tracePt t="52660" x="2495550" y="4667250"/>
          <p14:tracePt t="52666" x="2482850" y="4667250"/>
          <p14:tracePt t="52676" x="2470150" y="4660900"/>
          <p14:tracePt t="52700" x="2470150" y="4648200"/>
          <p14:tracePt t="52714" x="2470150" y="4641850"/>
          <p14:tracePt t="52732" x="2476500" y="4635500"/>
          <p14:tracePt t="52734" x="2482850" y="4635500"/>
          <p14:tracePt t="52758" x="2489200" y="4635500"/>
          <p14:tracePt t="52774" x="2501900" y="4635500"/>
          <p14:tracePt t="52776" x="2514600" y="4635500"/>
          <p14:tracePt t="52797" x="2565400" y="4635500"/>
          <p14:tracePt t="52811" x="2590800" y="4635500"/>
          <p14:tracePt t="52831" x="2597150" y="4641850"/>
          <p14:tracePt t="52846" x="2597150" y="4648200"/>
          <p14:tracePt t="52998" x="2597150" y="4641850"/>
          <p14:tracePt t="53494" x="2628900" y="4635500"/>
          <p14:tracePt t="53508" x="2616200" y="4629150"/>
          <p14:tracePt t="53510" x="2590800" y="4629150"/>
          <p14:tracePt t="53516" x="2571750" y="4622800"/>
          <p14:tracePt t="53526" x="2514600" y="4622800"/>
          <p14:tracePt t="53547" x="2470150" y="4622800"/>
          <p14:tracePt t="53561" x="2444750" y="4622800"/>
          <p14:tracePt t="53581" x="2413000" y="4622800"/>
          <p14:tracePt t="53595" x="2374900" y="4622800"/>
          <p14:tracePt t="53609" x="2355850" y="4622800"/>
          <p14:tracePt t="53630" x="2349500" y="4629150"/>
          <p14:tracePt t="53643" x="2343150" y="4629150"/>
          <p14:tracePt t="53735" x="2355850" y="4641850"/>
          <p14:tracePt t="53740" x="2368550" y="4641850"/>
          <p14:tracePt t="53750" x="2381250" y="4641850"/>
          <p14:tracePt t="53758" x="2393950" y="4641850"/>
          <p14:tracePt t="53762" x="2419350" y="4641850"/>
          <p14:tracePt t="53776" x="2438400" y="4641850"/>
          <p14:tracePt t="53796" x="2495550" y="4641850"/>
          <p14:tracePt t="53811" x="2578100" y="4641850"/>
          <p14:tracePt t="53831" x="2654300" y="4641850"/>
          <p14:tracePt t="53845" x="2705100" y="4641850"/>
          <p14:tracePt t="53866" x="2863850" y="4667250"/>
          <p14:tracePt t="53880" x="2965450" y="4679950"/>
          <p14:tracePt t="53894" x="3054350" y="4686300"/>
          <p14:tracePt t="53915" x="3073400" y="4686300"/>
          <p14:tracePt t="53929" x="3092450" y="4699000"/>
          <p14:tracePt t="53949" x="3105150" y="4699000"/>
          <p14:tracePt t="53964" x="3124200" y="4699000"/>
          <p14:tracePt t="53978" x="3130550" y="4699000"/>
          <p14:tracePt t="53998" x="3136900" y="4711700"/>
          <p14:tracePt t="54052" x="3149600" y="4711700"/>
          <p14:tracePt t="54062" x="3162300" y="4711700"/>
          <p14:tracePt t="54070" x="3175000" y="4711700"/>
          <p14:tracePt t="54076" x="3200400" y="4711700"/>
          <p14:tracePt t="54084" x="3213100" y="4711700"/>
          <p14:tracePt t="54095" x="3225800" y="4711700"/>
          <p14:tracePt t="54116" x="3270250" y="4711700"/>
          <p14:tracePt t="54132" x="3276600" y="4711700"/>
          <p14:tracePt t="54144" x="3282950" y="4711700"/>
          <p14:tracePt t="54165" x="3302000" y="4705350"/>
          <p14:tracePt t="54178" x="3314700" y="4705350"/>
          <p14:tracePt t="54200" x="3371850" y="4692650"/>
          <p14:tracePt t="54213" x="3422650" y="4686300"/>
          <p14:tracePt t="54227" x="3435350" y="4679950"/>
          <p14:tracePt t="54248" x="3448050" y="4679950"/>
          <p14:tracePt t="54262" x="3454400" y="4679950"/>
          <p14:tracePt t="54283" x="3467100" y="4667250"/>
          <p14:tracePt t="54297" x="3479800" y="4667250"/>
          <p14:tracePt t="54310" x="3486150" y="4667250"/>
          <p14:tracePt t="54332" x="3492500" y="4667250"/>
          <p14:tracePt t="54345" x="3498850" y="4667250"/>
          <p14:tracePt t="54366" x="3524250" y="4654550"/>
          <p14:tracePt t="54380" x="3536950" y="4654550"/>
          <p14:tracePt t="54394" x="3556000" y="4648200"/>
          <p14:tracePt t="54414" x="3581400" y="4641850"/>
          <p14:tracePt t="54429" x="3600450" y="4635500"/>
          <p14:tracePt t="54449" x="3625850" y="4629150"/>
          <p14:tracePt t="54463" x="3638550" y="4629150"/>
          <p14:tracePt t="54484" x="3638550" y="4622800"/>
          <p14:tracePt t="54500" x="3644900" y="4622800"/>
          <p14:tracePt t="55125" x="3651250" y="4622800"/>
          <p14:tracePt t="55668" x="3644900" y="4616450"/>
          <p14:tracePt t="55684" x="3625850" y="4603750"/>
          <p14:tracePt t="55686" x="3587750" y="4591050"/>
          <p14:tracePt t="55692" x="3556000" y="4591050"/>
          <p14:tracePt t="55700" x="3498850" y="4572000"/>
          <p14:tracePt t="55713" x="3479800" y="4565650"/>
          <p14:tracePt t="55734" x="3479800" y="4559300"/>
          <p14:tracePt t="55788" x="3486150" y="4559300"/>
          <p14:tracePt t="55794" x="3505200" y="4559300"/>
          <p14:tracePt t="55804" x="3530600" y="4559300"/>
          <p14:tracePt t="55812" x="3543300" y="4559300"/>
          <p14:tracePt t="55828" x="3549650" y="4559300"/>
          <p14:tracePt t="55844" x="3556000" y="4559300"/>
          <p14:tracePt t="55878" x="3562350" y="4559300"/>
          <p14:tracePt t="55890" x="3568700" y="4559300"/>
          <p14:tracePt t="55908" x="3581400" y="4559300"/>
          <p14:tracePt t="55910" x="3594100" y="4559300"/>
          <p14:tracePt t="55926" x="3613150" y="4559300"/>
          <p14:tracePt t="55934" x="3632200" y="4559300"/>
          <p14:tracePt t="55949" x="3651250" y="4559300"/>
          <p14:tracePt t="55963" x="3752850" y="4559300"/>
          <p14:tracePt t="55984" x="3835400" y="4559300"/>
          <p14:tracePt t="55998" x="3911600" y="4559300"/>
          <p14:tracePt t="56011" x="4032250" y="4559300"/>
          <p14:tracePt t="56033" x="4203700" y="4559300"/>
          <p14:tracePt t="56046" x="4425950" y="4559300"/>
          <p14:tracePt t="56067" x="4635500" y="4559300"/>
          <p14:tracePt t="56081" x="4832350" y="4559300"/>
          <p14:tracePt t="56095" x="4991100" y="4559300"/>
          <p14:tracePt t="56116" x="5111750" y="4559300"/>
          <p14:tracePt t="56130" x="5213350" y="4559300"/>
          <p14:tracePt t="56151" x="5365750" y="4559300"/>
          <p14:tracePt t="56165" x="5422900" y="4559300"/>
          <p14:tracePt t="56178" x="5562600" y="4559300"/>
          <p14:tracePt t="56199" x="5657850" y="4559300"/>
          <p14:tracePt t="56214" x="5683250" y="4559300"/>
          <p14:tracePt t="56234" x="5721350" y="4559300"/>
          <p14:tracePt t="56248" x="5772150" y="4559300"/>
          <p14:tracePt t="56262" x="5803900" y="4559300"/>
          <p14:tracePt t="56283" x="5816600" y="4559300"/>
          <p14:tracePt t="56437" x="5816600" y="4565650"/>
          <p14:tracePt t="56470" x="5810250" y="4572000"/>
          <p14:tracePt t="56494" x="5797550" y="4578350"/>
          <p14:tracePt t="56508" x="5784850" y="4578350"/>
          <p14:tracePt t="56524" x="5784850" y="4584700"/>
          <p14:tracePt t="56534" x="5772150" y="4591050"/>
          <p14:tracePt t="56548" x="5765800" y="4597400"/>
          <p14:tracePt t="56558" x="5759450" y="4603750"/>
          <p14:tracePt t="56567" x="5746750" y="4603750"/>
          <p14:tracePt t="56581" x="5721350" y="4610100"/>
          <p14:tracePt t="56614" x="5708650" y="4610100"/>
          <p14:tracePt t="56630" x="5702300" y="4610100"/>
          <p14:tracePt t="56638" x="5689600" y="4610100"/>
          <p14:tracePt t="56650" x="5670550" y="4610100"/>
          <p14:tracePt t="56664" x="5638800" y="4610100"/>
          <p14:tracePt t="56685" x="5626100" y="4610100"/>
          <p14:tracePt t="56699" x="5619750" y="4610100"/>
          <p14:tracePt t="56714" x="5613400" y="4610100"/>
          <p14:tracePt t="56734" x="5607050" y="4610100"/>
          <p14:tracePt t="56750" x="5607050" y="4603750"/>
          <p14:tracePt t="56768" x="5594350" y="4597400"/>
          <p14:tracePt t="56783" x="5575300" y="4591050"/>
          <p14:tracePt t="56796" x="5568950" y="4584700"/>
          <p14:tracePt t="56817" x="5562600" y="4584700"/>
          <p14:tracePt t="56902" x="5556250" y="4584700"/>
          <p14:tracePt t="56916" x="5549900" y="4591050"/>
          <p14:tracePt t="56924" x="5549900" y="4597400"/>
          <p14:tracePt t="56930" x="5543550" y="4603750"/>
          <p14:tracePt t="56940" x="5537200" y="4603750"/>
          <p14:tracePt t="56949" x="5537200" y="4610100"/>
          <p14:tracePt t="56963" x="5530850" y="4610100"/>
          <p14:tracePt t="56984" x="5530850" y="4616450"/>
          <p14:tracePt t="56998" x="5499100" y="4616450"/>
          <p14:tracePt t="57019" x="5480050" y="4610100"/>
          <p14:tracePt t="57033" x="5448300" y="4597400"/>
          <p14:tracePt t="57046" x="5397500" y="4559300"/>
          <p14:tracePt t="57067" x="5359400" y="4540250"/>
          <p14:tracePt t="57081" x="5302250" y="4495800"/>
          <p14:tracePt t="57102" x="5187950" y="4381500"/>
          <p14:tracePt t="57116" x="5143500" y="4318000"/>
          <p14:tracePt t="57130" x="5010150" y="4184650"/>
          <p14:tracePt t="57150" x="4622800" y="3917950"/>
          <p14:tracePt t="57164" x="4210050" y="3644900"/>
          <p14:tracePt t="57185" x="3714750" y="3314700"/>
          <p14:tracePt t="57199" x="3219450" y="3028950"/>
          <p14:tracePt t="57213" x="3035300" y="2901950"/>
          <p14:tracePt t="57234" x="2730500" y="2679700"/>
          <p14:tracePt t="57248" x="2641600" y="2584450"/>
          <p14:tracePt t="57268" x="2590800" y="2520950"/>
          <p14:tracePt t="57283" x="2590800" y="2501900"/>
          <p14:tracePt t="57296" x="2597150" y="2495550"/>
          <p14:tracePt t="57317" x="2597150" y="2482850"/>
          <p14:tracePt t="57382" x="2609850" y="2482850"/>
          <p14:tracePt t="57388" x="2628900" y="2495550"/>
          <p14:tracePt t="57398" x="2654300" y="2520950"/>
          <p14:tracePt t="57406" x="2679700" y="2540000"/>
          <p14:tracePt t="57414" x="2717800" y="2578100"/>
          <p14:tracePt t="57435" x="2813050" y="2667000"/>
          <p14:tracePt t="57449" x="2863850" y="2711450"/>
          <p14:tracePt t="57463" x="3016250" y="2857500"/>
          <p14:tracePt t="57484" x="3384550" y="3213100"/>
          <p14:tracePt t="57498" x="3562350" y="3352800"/>
          <p14:tracePt t="57519" x="4229100" y="3917950"/>
          <p14:tracePt t="57532" x="4711700" y="4324350"/>
          <p14:tracePt t="57546" x="4921250" y="4489450"/>
          <p14:tracePt t="57567" x="5270500" y="4787900"/>
          <p14:tracePt t="57581" x="5372100" y="4883150"/>
          <p14:tracePt t="57602" x="5454650" y="4953000"/>
          <p14:tracePt t="57616" x="5473700" y="4984750"/>
          <p14:tracePt t="57630" x="5492750" y="4984750"/>
          <p14:tracePt t="57668" x="5486400" y="4984750"/>
          <p14:tracePt t="57684" x="5461000" y="4978400"/>
          <p14:tracePt t="57692" x="5422900" y="4959350"/>
          <p14:tracePt t="57699" x="5410200" y="4953000"/>
          <p14:tracePt t="57713" x="5384800" y="4946650"/>
          <p14:tracePt t="57734" x="5302250" y="4895850"/>
          <p14:tracePt t="57748" x="5213350" y="4838700"/>
          <p14:tracePt t="57769" x="4991100" y="4686300"/>
          <p14:tracePt t="57783" x="4851400" y="4584700"/>
          <p14:tracePt t="57796" x="4476750" y="4343400"/>
          <p14:tracePt t="57818" x="3962400" y="4025900"/>
          <p14:tracePt t="57831" x="3352800" y="3657600"/>
          <p14:tracePt t="57852" x="2616200" y="3175000"/>
          <p14:tracePt t="57866" x="2343150" y="2940050"/>
          <p14:tracePt t="57880" x="2273300" y="2863850"/>
          <p14:tracePt t="57901" x="2152650" y="2698750"/>
          <p14:tracePt t="57915" x="2063750" y="2590800"/>
          <p14:tracePt t="57935" x="1993900" y="2495550"/>
          <p14:tracePt t="57949" x="1993900" y="2489200"/>
          <p14:tracePt t="57996" x="2000250" y="2501900"/>
          <p14:tracePt t="58004" x="2012950" y="2527300"/>
          <p14:tracePt t="58010" x="2057400" y="2565400"/>
          <p14:tracePt t="58020" x="2063750" y="2590800"/>
          <p14:tracePt t="58033" x="2082800" y="2616200"/>
          <p14:tracePt t="58046" x="2165350" y="2711450"/>
          <p14:tracePt t="58068" x="2286000" y="2819400"/>
          <p14:tracePt t="58082" x="2470150" y="2952750"/>
          <p14:tracePt t="58102" x="2794000" y="3194050"/>
          <p14:tracePt t="58116" x="2965450" y="3371850"/>
          <p14:tracePt t="58137" x="3086100" y="3530600"/>
          <p14:tracePt t="58151" x="3200400" y="3695700"/>
          <p14:tracePt t="58164" x="3295650" y="3829050"/>
          <p14:tracePt t="58185" x="3346450" y="3962400"/>
          <p14:tracePt t="58199" x="3352800" y="4051300"/>
          <p14:tracePt t="58220" x="3333750" y="4159250"/>
          <p14:tracePt t="58234" x="3321050" y="4178300"/>
          <p14:tracePt t="58248" x="3270250" y="4248150"/>
          <p14:tracePt t="58269" x="3187700" y="4337050"/>
          <p14:tracePt t="58283" x="3149600" y="4368800"/>
          <p14:tracePt t="58303" x="3060700" y="4413250"/>
          <p14:tracePt t="58318" x="3022600" y="4438650"/>
          <p14:tracePt t="58331" x="2952750" y="4483100"/>
          <p14:tracePt t="58352" x="2838450" y="4533900"/>
          <p14:tracePt t="58366" x="2717800" y="4572000"/>
          <p14:tracePt t="58387" x="2603500" y="4610100"/>
          <p14:tracePt t="58400" x="2533650" y="4635500"/>
          <p14:tracePt t="58414" x="2501900" y="4641850"/>
          <p14:tracePt t="58436" x="2425700" y="4648200"/>
          <p14:tracePt t="58449" x="2400300" y="4648200"/>
          <p14:tracePt t="58470" x="2279650" y="4648200"/>
          <p14:tracePt t="58484" x="2171700" y="4648200"/>
          <p14:tracePt t="58498" x="2120900" y="4648200"/>
          <p14:tracePt t="58519" x="1949450" y="4648200"/>
          <p14:tracePt t="58533" x="1885950" y="4648200"/>
          <p14:tracePt t="58554" x="1860550" y="4641850"/>
          <p14:tracePt t="58567" x="1854200" y="4641850"/>
          <p14:tracePt t="58581" x="1847850" y="4641850"/>
          <p14:tracePt t="58606" x="1854200" y="4641850"/>
          <p14:tracePt t="58616" x="1873250" y="4641850"/>
          <p14:tracePt t="58637" x="1981200" y="4641850"/>
          <p14:tracePt t="58651" x="2051050" y="4641850"/>
          <p14:tracePt t="58664" x="2184400" y="4641850"/>
          <p14:tracePt t="58685" x="2413000" y="4641850"/>
          <p14:tracePt t="58699" x="2482850" y="4641850"/>
          <p14:tracePt t="58721" x="2565400" y="4641850"/>
          <p14:tracePt t="58742" x="2559050" y="4641850"/>
          <p14:tracePt t="58748" x="2540000" y="4641850"/>
          <p14:tracePt t="58768" x="2489200" y="4641850"/>
          <p14:tracePt t="58783" x="2368550" y="4641850"/>
          <p14:tracePt t="58803" x="2298700" y="4648200"/>
          <p14:tracePt t="58817" x="2292350" y="4654550"/>
          <p14:tracePt t="58860" x="2305050" y="4654550"/>
          <p14:tracePt t="58868" x="2330450" y="4654550"/>
          <p14:tracePt t="58874" x="2349500" y="4654550"/>
          <p14:tracePt t="58886" x="2368550" y="4654550"/>
          <p14:tracePt t="58900" x="2419350" y="4654550"/>
          <p14:tracePt t="58914" x="2451100" y="4654550"/>
          <p14:tracePt t="58935" x="2571750" y="4654550"/>
          <p14:tracePt t="58949" x="2679700" y="4654550"/>
          <p14:tracePt t="58970" x="2851150" y="4654550"/>
          <p14:tracePt t="58984" x="2882900" y="4654550"/>
          <p14:tracePt t="58997" x="2908300" y="4654550"/>
          <p14:tracePt t="59030" x="2901950" y="4654550"/>
          <p14:tracePt t="59036" x="2876550" y="4654550"/>
          <p14:tracePt t="59053" x="2857500" y="4648200"/>
          <p14:tracePt t="59067" x="2838450" y="4648200"/>
          <p14:tracePt t="59081" x="2800350" y="4635500"/>
          <p14:tracePt t="59102" x="2787650" y="4629150"/>
          <p14:tracePt t="59116" x="2774950" y="4616450"/>
          <p14:tracePt t="59137" x="2749550" y="4603750"/>
          <p14:tracePt t="59151" x="2717800" y="4584700"/>
          <p14:tracePt t="59164" x="2698750" y="4565650"/>
          <p14:tracePt t="59186" x="2641600" y="4540250"/>
          <p14:tracePt t="59199" x="2635250" y="4540250"/>
          <p14:tracePt t="59244" x="2641600" y="4559300"/>
          <p14:tracePt t="59252" x="2660650" y="4591050"/>
          <p14:tracePt t="59258" x="2679700" y="4629150"/>
          <p14:tracePt t="59268" x="2705100" y="4667250"/>
          <p14:tracePt t="59282" x="2743200" y="4711700"/>
          <p14:tracePt t="59303" x="2813050" y="4768850"/>
          <p14:tracePt t="59317" x="2825750" y="4775200"/>
          <p14:tracePt t="59338" x="2851150" y="4781550"/>
          <p14:tracePt t="59352" x="2857500" y="4781550"/>
          <p14:tracePt t="59366" x="2863850" y="4762500"/>
          <p14:tracePt t="59387" x="2851150" y="4730750"/>
          <p14:tracePt t="59401" x="2806700" y="4699000"/>
          <p14:tracePt t="59415" x="2711450" y="4660900"/>
          <p14:tracePt t="59436" x="2559050" y="4635500"/>
          <p14:tracePt t="59449" x="2438400" y="4629150"/>
          <p14:tracePt t="59470" x="2432050" y="4635500"/>
          <p14:tracePt t="59484" x="2444750" y="4660900"/>
          <p14:tracePt t="59505" x="2470150" y="4692650"/>
          <p14:tracePt t="59519" x="2495550" y="4711700"/>
          <p14:tracePt t="59532" x="2533650" y="4730750"/>
          <p14:tracePt t="59553" x="2609850" y="4756150"/>
          <p14:tracePt t="59567" x="2679700" y="4775200"/>
          <p14:tracePt t="59581" x="2717800" y="4775200"/>
          <p14:tracePt t="59602" x="2730500" y="4775200"/>
          <p14:tracePt t="59630" x="2730500" y="4768850"/>
          <p14:tracePt t="59698" x="2736850" y="4768850"/>
          <p14:tracePt t="59710" x="2755900" y="4768850"/>
          <p14:tracePt t="59716" x="2781300" y="4768850"/>
          <p14:tracePt t="59726" x="2787650" y="4768850"/>
          <p14:tracePt t="59734" x="2800350" y="4768850"/>
          <p14:tracePt t="59755" x="2813050" y="4756150"/>
          <p14:tracePt t="59768" x="2832100" y="4749800"/>
          <p14:tracePt t="60121" x="2857500" y="4749800"/>
          <p14:tracePt t="60134" x="2857500" y="4737100"/>
          <p14:tracePt t="60144" x="2870200" y="4737100"/>
          <p14:tracePt t="60154" x="2876550" y="4737100"/>
          <p14:tracePt t="60160" x="2889250" y="4737100"/>
          <p14:tracePt t="60171" x="2959100" y="4749800"/>
          <p14:tracePt t="60185" x="2971800" y="4749800"/>
          <p14:tracePt t="60199" x="3035300" y="4756150"/>
          <p14:tracePt t="60220" x="3168650" y="4756150"/>
          <p14:tracePt t="60234" x="3225800" y="4756150"/>
          <p14:tracePt t="60255" x="3359150" y="4756150"/>
          <p14:tracePt t="60269" x="3409950" y="4756150"/>
          <p14:tracePt t="60283" x="3429000" y="4756150"/>
          <p14:tracePt t="60303" x="3467100" y="4768850"/>
          <p14:tracePt t="60317" x="3486150" y="4768850"/>
          <p14:tracePt t="60386" x="3498850" y="4775200"/>
          <p14:tracePt t="60396" x="3517900" y="4781550"/>
          <p14:tracePt t="60405" x="3536950" y="4781550"/>
          <p14:tracePt t="60410" x="3556000" y="4794250"/>
          <p14:tracePt t="60422" x="3587750" y="4794250"/>
          <p14:tracePt t="60435" x="3613150" y="4794250"/>
          <p14:tracePt t="60449" x="3644900" y="4794250"/>
          <p14:tracePt t="60470" x="3657600" y="4794250"/>
          <p14:tracePt t="60492" x="3670300" y="4794250"/>
          <p14:tracePt t="60505" x="3683000" y="4787900"/>
          <p14:tracePt t="60519" x="3714750" y="4787900"/>
          <p14:tracePt t="60533" x="3765550" y="4787900"/>
          <p14:tracePt t="60554" x="3892550" y="4775200"/>
          <p14:tracePt t="60567" x="3930650" y="4775200"/>
          <p14:tracePt t="60588" x="3975100" y="4768850"/>
          <p14:tracePt t="60602" x="4019550" y="4768850"/>
          <p14:tracePt t="60616" x="4032250" y="4775200"/>
          <p14:tracePt t="60637" x="4146550" y="4800600"/>
          <p14:tracePt t="60651" x="4216400" y="4800600"/>
          <p14:tracePt t="60672" x="4267200" y="4800600"/>
          <p14:tracePt t="60685" x="4279900" y="4800600"/>
          <p14:tracePt t="60699" x="4298950" y="4800600"/>
          <p14:tracePt t="60720" x="4356100" y="4800600"/>
          <p14:tracePt t="60734" x="4394200" y="4800600"/>
          <p14:tracePt t="60755" x="4451350" y="4800600"/>
          <p14:tracePt t="60769" x="4508500" y="4800600"/>
          <p14:tracePt t="60783" x="4540250" y="4794250"/>
          <p14:tracePt t="60804" x="4572000" y="4781550"/>
          <p14:tracePt t="60817" x="4660900" y="4768850"/>
          <p14:tracePt t="60838" x="4711700" y="4756150"/>
          <p14:tracePt t="60852" x="4806950" y="4730750"/>
          <p14:tracePt t="60873" x="4921250" y="4705350"/>
          <p14:tracePt t="60886" x="5010150" y="4673600"/>
          <p14:tracePt t="60900" x="5022850" y="4654550"/>
          <p14:tracePt t="61273" x="5029200" y="4654550"/>
          <p14:tracePt t="61286" x="5041900" y="4654550"/>
          <p14:tracePt t="61289" x="5054600" y="4654550"/>
          <p14:tracePt t="61296" x="5073650" y="4654550"/>
          <p14:tracePt t="61303" x="5080000" y="4660900"/>
          <p14:tracePt t="61317" x="5086350" y="4660900"/>
          <p14:tracePt t="61338" x="5111750" y="4673600"/>
          <p14:tracePt t="61352" x="5156200" y="4673600"/>
          <p14:tracePt t="61373" x="5232400" y="4699000"/>
          <p14:tracePt t="61387" x="5245100" y="4699000"/>
          <p14:tracePt t="61400" x="5264150" y="4705350"/>
          <p14:tracePt t="61422" x="5270500" y="4705350"/>
          <p14:tracePt t="61435" x="5283200" y="4705350"/>
          <p14:tracePt t="61456" x="5359400" y="4705350"/>
          <p14:tracePt t="61470" x="5429250" y="4705350"/>
          <p14:tracePt t="61484" x="5505450" y="4705350"/>
          <p14:tracePt t="61505" x="5537200" y="4705350"/>
          <p14:tracePt t="61519" x="5543550" y="4705350"/>
          <p14:tracePt t="61572" x="5543550" y="4711700"/>
          <p14:tracePt t="61596" x="5549900" y="4711700"/>
          <p14:tracePt t="61610" x="5556250" y="4724400"/>
          <p14:tracePt t="61773" x="5549900" y="4718050"/>
          <p14:tracePt t="61778" x="5537200" y="4705350"/>
          <p14:tracePt t="61788" x="5505450" y="4699000"/>
          <p14:tracePt t="61796" x="5467350" y="4686300"/>
          <p14:tracePt t="61803" x="5422900" y="4673600"/>
          <p14:tracePt t="61817" x="5372100" y="4667250"/>
          <p14:tracePt t="61838" x="5207000" y="4654550"/>
          <p14:tracePt t="61852" x="5194300" y="4641850"/>
          <p14:tracePt t="61876" x="5187950" y="4641850"/>
          <p14:tracePt t="61941" x="5219700" y="4641850"/>
          <p14:tracePt t="61946" x="5238750" y="4641850"/>
          <p14:tracePt t="61956" x="5276850" y="4641850"/>
          <p14:tracePt t="61966" x="5327650" y="4641850"/>
          <p14:tracePt t="61972" x="5391150" y="4641850"/>
          <p14:tracePt t="61984" x="5461000" y="4635500"/>
          <p14:tracePt t="62005" x="5543550" y="4622800"/>
          <p14:tracePt t="62019" x="5568950" y="4622800"/>
          <p14:tracePt t="62054" x="5562600" y="4622800"/>
          <p14:tracePt t="62062" x="5543550" y="4622800"/>
          <p14:tracePt t="62076" x="5511800" y="4622800"/>
          <p14:tracePt t="62088" x="5492750" y="4622800"/>
          <p14:tracePt t="62102" x="5422900" y="4622800"/>
          <p14:tracePt t="62123" x="5340350" y="4622800"/>
          <p14:tracePt t="62137" x="5276850" y="4622800"/>
          <p14:tracePt t="62150" x="5276850" y="4629150"/>
          <p14:tracePt t="62172" x="5295900" y="4629150"/>
          <p14:tracePt t="62185" x="5308600" y="4660900"/>
          <p14:tracePt t="62206" x="5372100" y="4654550"/>
          <p14:tracePt t="62220" x="5391150" y="4654550"/>
          <p14:tracePt t="62234" x="5416550" y="4654550"/>
          <p14:tracePt t="62255" x="5486400" y="4654550"/>
          <p14:tracePt t="62268" x="5499100" y="4654550"/>
          <p14:tracePt t="62316" x="5492750" y="4654550"/>
          <p14:tracePt t="62324" x="5486400" y="4654550"/>
          <p14:tracePt t="62340" x="5480050" y="4654550"/>
          <p14:tracePt t="62757" x="5486400" y="4654550"/>
          <p14:tracePt t="62778" x="5499100" y="4654550"/>
          <p14:tracePt t="62780" x="5505450" y="4654550"/>
          <p14:tracePt t="62786" x="5511800" y="4654550"/>
          <p14:tracePt t="62811" x="5518150" y="4654550"/>
          <p14:tracePt t="62999" x="5518150" y="4648200"/>
          <p14:tracePt t="63004" x="5511800" y="4648200"/>
          <p14:tracePt t="63018" x="5505450" y="4641850"/>
          <p14:tracePt t="63025" x="5499100" y="4641850"/>
          <p14:tracePt t="63039" x="5473700" y="4641850"/>
          <p14:tracePt t="63053" x="5435600" y="4641850"/>
          <p14:tracePt t="63074" x="5397500" y="4648200"/>
          <p14:tracePt t="63088" x="5391150" y="4648200"/>
          <p14:tracePt t="63102" x="5378450" y="4654550"/>
          <p14:tracePt t="63123" x="5378450" y="4667250"/>
          <p14:tracePt t="63136" x="5378450" y="4673600"/>
          <p14:tracePt t="63157" x="5410200" y="4699000"/>
          <p14:tracePt t="63171" x="5429250" y="4705350"/>
          <p14:tracePt t="63185" x="5448300" y="4711700"/>
          <p14:tracePt t="63206" x="5518150" y="4718050"/>
          <p14:tracePt t="63220" x="5562600" y="4718050"/>
          <p14:tracePt t="63241" x="5588000" y="4718050"/>
          <p14:tracePt t="63254" x="5594350" y="4718050"/>
          <p14:tracePt t="63268" x="5594350" y="4705350"/>
          <p14:tracePt t="63289" x="5588000" y="4679950"/>
          <p14:tracePt t="63303" x="5575300" y="4673600"/>
          <p14:tracePt t="63324" x="5518150" y="4667250"/>
          <p14:tracePt t="63338" x="5473700" y="4667250"/>
          <p14:tracePt t="63356" x="5467350" y="4667250"/>
          <p14:tracePt t="63373" x="5461000" y="4667250"/>
          <p14:tracePt t="63396" x="5461000" y="4673600"/>
          <p14:tracePt t="63407" x="5461000" y="4679950"/>
          <p14:tracePt t="63421" x="5480050" y="4699000"/>
          <p14:tracePt t="63435" x="5518150" y="4718050"/>
          <p14:tracePt t="63456" x="5549900" y="4718050"/>
          <p14:tracePt t="63470" x="5556250" y="4718050"/>
          <p14:tracePt t="63490" x="5562600" y="4718050"/>
          <p14:tracePt t="63598" x="5562600" y="4730750"/>
          <p14:tracePt t="63660" x="5568950" y="4730750"/>
          <p14:tracePt t="63813" x="5575300" y="4737100"/>
          <p14:tracePt t="63874" x="5575300" y="4743450"/>
          <p14:tracePt t="64047" x="5568950" y="4743450"/>
          <p14:tracePt t="64052" x="5556250" y="4743450"/>
          <p14:tracePt t="64067" x="5543550" y="4743450"/>
          <p14:tracePt t="64074" x="5518150" y="4743450"/>
          <p14:tracePt t="64088" x="5473700" y="4743450"/>
          <p14:tracePt t="64109" x="5416550" y="4743450"/>
          <p14:tracePt t="64123" x="5397500" y="4743450"/>
          <p14:tracePt t="64136" x="5378450" y="4743450"/>
          <p14:tracePt t="64158" x="5372100" y="4743450"/>
          <p14:tracePt t="64221" x="5378450" y="4749800"/>
          <p14:tracePt t="64236" x="5391150" y="4756150"/>
          <p14:tracePt t="64244" x="5403850" y="4762500"/>
          <p14:tracePt t="64250" x="5422900" y="4768850"/>
          <p14:tracePt t="64260" x="5422900" y="4781550"/>
          <p14:tracePt t="64276" x="5435600" y="4794250"/>
          <p14:tracePt t="64290" x="5467350" y="4806950"/>
          <p14:tracePt t="64303" x="5492750" y="4819650"/>
          <p14:tracePt t="64324" x="5581650" y="4851400"/>
          <p14:tracePt t="64338" x="5613400" y="4857750"/>
          <p14:tracePt t="64359" x="5683250" y="4857750"/>
          <p14:tracePt t="64373" x="5708650" y="4857750"/>
          <p14:tracePt t="64386" x="5721350" y="4857750"/>
          <p14:tracePt t="64408" x="5727700" y="4832350"/>
          <p14:tracePt t="64421" x="5734050" y="4813300"/>
          <p14:tracePt t="64442" x="5734050" y="4768850"/>
          <p14:tracePt t="64456" x="5734050" y="4749800"/>
          <p14:tracePt t="64470" x="5734050" y="4705350"/>
          <p14:tracePt t="64491" x="5683250" y="4629150"/>
          <p14:tracePt t="64505" x="5670550" y="4610100"/>
          <p14:tracePt t="64525" x="5588000" y="4578350"/>
          <p14:tracePt t="64539" x="5511800" y="4572000"/>
          <p14:tracePt t="64553" x="5473700" y="4572000"/>
          <p14:tracePt t="64574" x="5397500" y="4578350"/>
          <p14:tracePt t="64588" x="5384800" y="4597400"/>
          <p14:tracePt t="64609" x="5378450" y="4635500"/>
          <p14:tracePt t="64623" x="5391150" y="4679950"/>
          <p14:tracePt t="64636" x="5441950" y="4730750"/>
          <p14:tracePt t="64658" x="5492750" y="4768850"/>
          <p14:tracePt t="64671" x="5556250" y="4806950"/>
          <p14:tracePt t="64692" x="5715000" y="4845050"/>
          <p14:tracePt t="64706" x="5810250" y="4851400"/>
          <p14:tracePt t="64720" x="5822950" y="4851400"/>
          <p14:tracePt t="64741" x="5829300" y="4851400"/>
          <p14:tracePt t="64764" x="5816600" y="4851400"/>
          <p14:tracePt t="64775" x="5797550" y="4851400"/>
          <p14:tracePt t="64789" x="5746750" y="4851400"/>
          <p14:tracePt t="64803" x="5708650" y="4851400"/>
          <p14:tracePt t="64824" x="5702300" y="4851400"/>
          <p14:tracePt t="64967" x="5695950" y="4851400"/>
          <p14:tracePt t="65012" x="5695950" y="4845050"/>
          <p14:tracePt t="65020" x="5689600" y="4845050"/>
          <p14:tracePt t="65183" x="5683250" y="4845050"/>
          <p14:tracePt t="65206" x="5676900" y="4838700"/>
          <p14:tracePt t="65228" x="5670550" y="4838700"/>
          <p14:tracePt t="65260" x="5664200" y="4838700"/>
          <p14:tracePt t="65266" x="5657850" y="4832350"/>
          <p14:tracePt t="65276" x="5651500" y="4832350"/>
          <p14:tracePt t="65286" x="5638800" y="4832350"/>
          <p14:tracePt t="65302" x="5619750" y="4819650"/>
          <p14:tracePt t="65310" x="5613400" y="4819650"/>
          <p14:tracePt t="65324" x="5588000" y="4819650"/>
          <p14:tracePt t="65338" x="5556250" y="4819650"/>
          <p14:tracePt t="65359" x="5511800" y="4819650"/>
          <p14:tracePt t="65373" x="5448300" y="4819650"/>
          <p14:tracePt t="65394" x="5403850" y="4819650"/>
          <p14:tracePt t="65407" x="5346700" y="4826000"/>
          <p14:tracePt t="65421" x="5327650" y="4838700"/>
          <p14:tracePt t="65442" x="5302250" y="4845050"/>
          <p14:tracePt t="65458" x="5289550" y="4845050"/>
          <p14:tracePt t="65477" x="5257800" y="4845050"/>
          <p14:tracePt t="65491" x="5238750" y="4845050"/>
          <p14:tracePt t="65505" x="5200650" y="4845050"/>
          <p14:tracePt t="65525" x="5137150" y="4845050"/>
          <p14:tracePt t="65539" x="5130800" y="4845050"/>
          <p14:tracePt t="65560" x="5092700" y="4845050"/>
          <p14:tracePt t="65574" x="5080000" y="4832350"/>
          <p14:tracePt t="65590" x="5073650" y="4826000"/>
          <p14:tracePt t="65609" x="5067300" y="4813300"/>
          <p14:tracePt t="65623" x="5054600" y="4813300"/>
          <p14:tracePt t="65644" x="5054600" y="4800600"/>
          <p14:tracePt t="65658" x="5054600" y="4787900"/>
          <p14:tracePt t="65671" x="5041900" y="4756150"/>
          <p14:tracePt t="65692" x="5029200" y="4711700"/>
          <p14:tracePt t="65706" x="5022850" y="4699000"/>
          <p14:tracePt t="65727" x="5016500" y="4667250"/>
          <p14:tracePt t="65741" x="5016500" y="4654550"/>
          <p14:tracePt t="65756" x="5016500" y="4648200"/>
          <p14:tracePt t="65775" x="5016500" y="4641850"/>
          <p14:tracePt t="65789" x="5016500" y="4635500"/>
          <p14:tracePt t="65810" x="5003800" y="4629150"/>
          <p14:tracePt t="65824" x="5003800" y="4622800"/>
          <p14:tracePt t="65838" x="4991100" y="4622800"/>
          <p14:tracePt t="65859" x="4991100" y="4616450"/>
          <p14:tracePt t="65873" x="4984750" y="4616450"/>
          <p14:tracePt t="65894" x="4953000" y="4610100"/>
          <p14:tracePt t="65908" x="4914900" y="4603750"/>
          <p14:tracePt t="65921" x="4902200" y="4603750"/>
          <p14:tracePt t="65980" x="4902200" y="4597400"/>
          <p14:tracePt t="66004" x="4908550" y="4597400"/>
          <p14:tracePt t="66010" x="4933950" y="4597400"/>
          <p14:tracePt t="66020" x="4946650" y="4597400"/>
          <p14:tracePt t="66028" x="4978400" y="4597400"/>
          <p14:tracePt t="66039" x="5022850" y="4597400"/>
          <p14:tracePt t="66060" x="5143500" y="4597400"/>
          <p14:tracePt t="66074" x="5175250" y="4597400"/>
          <p14:tracePt t="66088" x="5219700" y="4597400"/>
          <p14:tracePt t="66109" x="5251450" y="4603750"/>
          <p14:tracePt t="66123" x="5276850" y="4610100"/>
          <p14:tracePt t="66143" x="5334000" y="4616450"/>
          <p14:tracePt t="66158" x="5359400" y="4616450"/>
          <p14:tracePt t="66171" x="5372100" y="4616450"/>
          <p14:tracePt t="66192" x="5384800" y="4622800"/>
          <p14:tracePt t="66438" x="5397500" y="4622800"/>
          <p14:tracePt t="66452" x="5403850" y="4622800"/>
          <p14:tracePt t="66460" x="5416550" y="4622800"/>
          <p14:tracePt t="66466" x="5441950" y="4622800"/>
          <p14:tracePt t="66477" x="5461000" y="4622800"/>
          <p14:tracePt t="66491" x="5505450" y="4616450"/>
          <p14:tracePt t="66505" x="5530850" y="4603750"/>
          <p14:tracePt t="66525" x="5619750" y="4603750"/>
          <p14:tracePt t="66539" x="5721350" y="4603750"/>
          <p14:tracePt t="66560" x="5829300" y="4597400"/>
          <p14:tracePt t="66574" x="5848350" y="4584700"/>
          <p14:tracePt t="66588" x="5867400" y="4572000"/>
          <p14:tracePt t="66609" x="5867400" y="4565650"/>
          <p14:tracePt t="66623" x="5867400" y="4559300"/>
          <p14:tracePt t="66644" x="5816600" y="4514850"/>
          <p14:tracePt t="66658" x="5803900" y="4508500"/>
          <p14:tracePt t="66671" x="5791200" y="4495800"/>
          <p14:tracePt t="66692" x="5784850" y="4483100"/>
          <p14:tracePt t="66706" x="5784850" y="4476750"/>
          <p14:tracePt t="66727" x="5816600" y="4457700"/>
          <p14:tracePt t="66741" x="5835650" y="4432300"/>
          <p14:tracePt t="66762" x="5892800" y="4425950"/>
          <p14:tracePt t="66775" x="6089650" y="4413250"/>
          <p14:tracePt t="66789" x="6172200" y="4413250"/>
          <p14:tracePt t="66810" x="6324600" y="4413250"/>
          <p14:tracePt t="66824" x="6457950" y="4413250"/>
          <p14:tracePt t="66845" x="6508750" y="4413250"/>
          <p14:tracePt t="66859" x="6515100" y="4419600"/>
          <p14:tracePt t="66873" x="6521450" y="4432300"/>
          <p14:tracePt t="66894" x="6515100" y="4470400"/>
          <p14:tracePt t="66907" x="6515100" y="4483100"/>
          <p14:tracePt t="66928" x="6502400" y="4495800"/>
          <p14:tracePt t="66942" x="6457950" y="4502150"/>
          <p14:tracePt t="66956" x="6394450" y="4521200"/>
          <p14:tracePt t="66977" x="6337300" y="4533900"/>
          <p14:tracePt t="66991" x="6318250" y="4540250"/>
          <p14:tracePt t="67012" x="6273800" y="4552950"/>
          <p14:tracePt t="67025" x="6261100" y="4552950"/>
          <p14:tracePt t="67039" x="6229350" y="4565650"/>
          <p14:tracePt t="67060" x="6159500" y="4578350"/>
          <p14:tracePt t="67074" x="6134100" y="4591050"/>
          <p14:tracePt t="67095" x="6083300" y="4622800"/>
          <p14:tracePt t="67109" x="6076950" y="4622800"/>
          <p14:tracePt t="67122" x="6051550" y="4648200"/>
          <p14:tracePt t="67143" x="6026150" y="4679950"/>
          <p14:tracePt t="67157" x="5981700" y="4718050"/>
          <p14:tracePt t="67178" x="5949950" y="4749800"/>
          <p14:tracePt t="67192" x="5911850" y="4787900"/>
          <p14:tracePt t="67206" x="5899150" y="4806950"/>
          <p14:tracePt t="67227" x="5886450" y="4819650"/>
          <p14:tracePt t="67240" x="5867400" y="4819650"/>
          <p14:tracePt t="67261" x="5848350" y="4832350"/>
          <p14:tracePt t="67275" x="5835650" y="4832350"/>
          <p14:tracePt t="67289" x="5797550" y="4832350"/>
          <p14:tracePt t="67310" x="5784850" y="4832350"/>
          <p14:tracePt t="67340" x="5791200" y="4826000"/>
          <p14:tracePt t="67348" x="5822950" y="4806950"/>
          <p14:tracePt t="67359" x="5861050" y="4794250"/>
          <p14:tracePt t="67372" x="5924550" y="4756150"/>
          <p14:tracePt t="67393" x="6051550" y="4686300"/>
          <p14:tracePt t="67407" x="6197600" y="4629150"/>
          <p14:tracePt t="67428" x="6305550" y="4578350"/>
          <p14:tracePt t="67442" x="6311900" y="4572000"/>
          <p14:tracePt t="67456" x="6318250" y="4572000"/>
          <p14:tracePt t="67477" x="6318250" y="4565650"/>
          <p14:tracePt t="67490" x="6305550" y="4565650"/>
          <p14:tracePt t="67512" x="6216650" y="4565650"/>
          <p14:tracePt t="67525" x="6178550" y="4565650"/>
          <p14:tracePt t="67539" x="6165850" y="4572000"/>
          <p14:tracePt t="67560" x="6096000" y="4591050"/>
          <p14:tracePt t="67574" x="6038850" y="4610100"/>
          <p14:tracePt t="67595" x="5962650" y="4629150"/>
          <p14:tracePt t="67609" x="5930900" y="4635500"/>
          <p14:tracePt t="67622" x="5899150" y="4635500"/>
          <p14:tracePt t="67643" x="5899150" y="4648200"/>
          <p14:tracePt t="67660" x="5899150" y="4654550"/>
          <p14:tracePt t="67678" x="5899150" y="4667250"/>
          <p14:tracePt t="67693" x="5905500" y="4673600"/>
          <p14:tracePt t="67706" x="5905500" y="4679950"/>
          <p14:tracePt t="67727" x="5892800" y="4730750"/>
          <p14:tracePt t="67740" x="5829300" y="4768850"/>
          <p14:tracePt t="67761" x="5772150" y="4787900"/>
          <p14:tracePt t="67775" x="5632450" y="4826000"/>
          <p14:tracePt t="67789" x="5359400" y="4889500"/>
          <p14:tracePt t="67810" x="4965700" y="4991100"/>
          <p14:tracePt t="67824" x="4902200" y="5016500"/>
          <p14:tracePt t="67845" x="4895850" y="5022850"/>
          <p14:tracePt t="67876" x="4895850" y="5029200"/>
          <p14:tracePt t="67902" x="4908550" y="5029200"/>
          <p14:tracePt t="67908" x="4927600" y="5029200"/>
          <p14:tracePt t="67916" x="4965700" y="5029200"/>
          <p14:tracePt t="67928" x="4978400" y="5022850"/>
          <p14:tracePt t="67942" x="5029200" y="5010150"/>
          <p14:tracePt t="67956" x="5073650" y="4978400"/>
          <p14:tracePt t="67977" x="5105400" y="4946650"/>
          <p14:tracePt t="67990" x="5124450" y="4921250"/>
          <p14:tracePt t="68012" x="5130800" y="4914900"/>
          <p14:tracePt t="68026" x="5137150" y="4908550"/>
          <p14:tracePt t="68112" x="5130800" y="4908550"/>
          <p14:tracePt t="68118" x="5118100" y="4908550"/>
          <p14:tracePt t="68124" x="5099050" y="4908550"/>
          <p14:tracePt t="68132" x="5080000" y="4908550"/>
          <p14:tracePt t="68143" x="5041900" y="4908550"/>
          <p14:tracePt t="68158" x="4927600" y="4908550"/>
          <p14:tracePt t="68178" x="4762500" y="4908550"/>
          <p14:tracePt t="68192" x="4616450" y="4921250"/>
          <p14:tracePt t="68213" x="4565650" y="4940300"/>
          <p14:tracePt t="68452" x="4559300" y="4940300"/>
          <p14:tracePt t="68470" x="4559300" y="4933950"/>
          <p14:tracePt t="68476" x="4552950" y="4933950"/>
          <p14:tracePt t="68478" x="4533900" y="4933950"/>
          <p14:tracePt t="68490" x="4489450" y="4933950"/>
          <p14:tracePt t="68511" x="4432300" y="4933950"/>
          <p14:tracePt t="68525" x="4375150" y="4933950"/>
          <p14:tracePt t="68546" x="4330700" y="4953000"/>
          <p14:tracePt t="68560" x="4273550" y="4953000"/>
          <p14:tracePt t="68574" x="4171950" y="4953000"/>
          <p14:tracePt t="68595" x="4025900" y="4953000"/>
          <p14:tracePt t="68609" x="3892550" y="4953000"/>
          <p14:tracePt t="68629" x="3771900" y="4953000"/>
          <p14:tracePt t="68643" x="3740150" y="4953000"/>
          <p14:tracePt t="68657" x="3663950" y="4953000"/>
          <p14:tracePt t="68678" x="3524250" y="4953000"/>
          <p14:tracePt t="68692" x="3416300" y="4953000"/>
          <p14:tracePt t="68713" x="3321050" y="4953000"/>
          <p14:tracePt t="68727" x="3308350" y="4953000"/>
          <p14:tracePt t="68756" x="3302000" y="4953000"/>
          <p14:tracePt t="68770" x="3289300" y="4953000"/>
          <p14:tracePt t="68788" x="3276600" y="4946650"/>
          <p14:tracePt t="68796" x="3276600" y="4940300"/>
          <p14:tracePt t="68852" x="3276600" y="4933950"/>
          <p14:tracePt t="68860" x="3282950" y="4933950"/>
          <p14:tracePt t="68866" x="3295650" y="4921250"/>
          <p14:tracePt t="68874" x="3321050" y="4921250"/>
          <p14:tracePt t="68884" x="3340100" y="4921250"/>
          <p14:tracePt t="68893" x="3359150" y="4921250"/>
          <p14:tracePt t="68907" x="3397250" y="4921250"/>
          <p14:tracePt t="68928" x="3663950" y="4921250"/>
          <p14:tracePt t="68942" x="3943350" y="4921250"/>
          <p14:tracePt t="68963" x="4375150" y="4921250"/>
          <p14:tracePt t="68977" x="4451350" y="4921250"/>
          <p14:tracePt t="68991" x="4527550" y="4921250"/>
          <p14:tracePt t="69020" x="4527550" y="4927600"/>
          <p14:tracePt t="69028" x="4508500" y="4927600"/>
          <p14:tracePt t="69046" x="4438650" y="4927600"/>
          <p14:tracePt t="69060" x="4394200" y="4927600"/>
          <p14:tracePt t="69074" x="4356100" y="4914900"/>
          <p14:tracePt t="69095" x="4337050" y="4895850"/>
          <p14:tracePt t="69109" x="4387850" y="4851400"/>
          <p14:tracePt t="69129" x="4445000" y="4832350"/>
          <p14:tracePt t="69143" x="4578350" y="4787900"/>
          <p14:tracePt t="69157" x="4762500" y="4743450"/>
          <p14:tracePt t="69178" x="5060950" y="4686300"/>
          <p14:tracePt t="69192" x="5137150" y="4667250"/>
          <p14:tracePt t="69213" x="5308600" y="4660900"/>
          <p14:tracePt t="69227" x="5346700" y="4667250"/>
          <p14:tracePt t="69240" x="5353050" y="4667250"/>
          <p14:tracePt t="69261" x="5372100" y="4692650"/>
          <p14:tracePt t="69275" x="5378450" y="4705350"/>
          <p14:tracePt t="69298" x="5384800" y="4711700"/>
          <p14:tracePt t="69310" x="5384800" y="4730750"/>
          <p14:tracePt t="69324" x="5359400" y="4756150"/>
          <p14:tracePt t="69345" x="5340350" y="4787900"/>
          <p14:tracePt t="69359" x="5276850" y="4806950"/>
          <p14:tracePt t="69380" x="5194300" y="4838700"/>
          <p14:tracePt t="69393" x="5181600" y="4845050"/>
          <p14:tracePt t="69414" x="5149850" y="4864100"/>
          <p14:tracePt t="69428" x="5143500" y="4864100"/>
          <p14:tracePt t="69442" x="5143500" y="4870450"/>
          <p14:tracePt t="69463" x="5130800" y="4876800"/>
          <p14:tracePt t="69476" x="5124450" y="4889500"/>
          <p14:tracePt t="69498" x="5105400" y="4921250"/>
          <p14:tracePt t="69511" x="5105400" y="4991100"/>
          <p14:tracePt t="69525" x="5149850" y="5048250"/>
          <p14:tracePt t="69546" x="5175250" y="5060950"/>
          <p14:tracePt t="69560" x="5162550" y="5054600"/>
          <p14:tracePt t="69719" x="5156200" y="5054600"/>
          <p14:tracePt t="69724" x="5143500" y="5041900"/>
          <p14:tracePt t="69741" x="5105400" y="5029200"/>
          <p14:tracePt t="69747" x="5041900" y="5016500"/>
          <p14:tracePt t="69761" x="4921250" y="4997450"/>
          <p14:tracePt t="69775" x="4775200" y="4997450"/>
          <p14:tracePt t="69796" x="4521200" y="4997450"/>
          <p14:tracePt t="69810" x="4425950" y="4997450"/>
          <p14:tracePt t="69831" x="4095750" y="4991100"/>
          <p14:tracePt t="69845" x="3810000" y="4972050"/>
          <p14:tracePt t="69859" x="3651250" y="4959350"/>
          <p14:tracePt t="69880" x="3162300" y="4959350"/>
          <p14:tracePt t="69894" x="2851150" y="4959350"/>
          <p14:tracePt t="69914" x="2514600" y="4959350"/>
          <p14:tracePt t="69928" x="2425700" y="4959350"/>
          <p14:tracePt t="69942" x="2254250" y="4959350"/>
          <p14:tracePt t="69963" x="2070100" y="4959350"/>
          <p14:tracePt t="69976" x="1885950" y="4959350"/>
          <p14:tracePt t="69997" x="1651000" y="4959350"/>
          <p14:tracePt t="70011" x="1600200" y="4959350"/>
          <p14:tracePt t="70025" x="1574800" y="4972050"/>
          <p14:tracePt t="70046" x="1555750" y="4972050"/>
          <p14:tracePt t="70060" x="1549400" y="4972050"/>
          <p14:tracePt t="70081" x="1530350" y="4972050"/>
          <p14:tracePt t="70124" x="1530350" y="4978400"/>
          <p14:tracePt t="70132" x="1536700" y="4991100"/>
          <p14:tracePt t="70148" x="1549400" y="4997450"/>
          <p14:tracePt t="70156" x="1562100" y="5010150"/>
          <p14:tracePt t="70164" x="1574800" y="5010150"/>
          <p14:tracePt t="70178" x="1574800" y="5016500"/>
          <p14:tracePt t="70192" x="1587500" y="5022850"/>
          <p14:tracePt t="70213" x="1581150" y="5029200"/>
          <p14:tracePt t="70226" x="1581150" y="5035550"/>
          <p14:tracePt t="70247" x="1606550" y="5080000"/>
          <p14:tracePt t="70261" x="1651000" y="5105400"/>
          <p14:tracePt t="70275" x="1689100" y="5118100"/>
          <p14:tracePt t="70296" x="1765300" y="5143500"/>
          <p14:tracePt t="70310" x="1784350" y="5143500"/>
          <p14:tracePt t="70340" x="1790700" y="5149850"/>
          <p14:tracePt t="70348" x="1797050" y="5156200"/>
          <p14:tracePt t="70359" x="1803400" y="5162550"/>
          <p14:tracePt t="70379" x="1854200" y="5187950"/>
          <p14:tracePt t="70394" x="1866900" y="5207000"/>
          <p14:tracePt t="70414" x="1885950" y="5207000"/>
          <p14:tracePt t="70460" x="1885950" y="5213350"/>
          <p14:tracePt t="70484" x="1892300" y="5226050"/>
          <p14:tracePt t="70492" x="1898650" y="5226050"/>
          <p14:tracePt t="70494" x="1911350" y="5232400"/>
          <p14:tracePt t="70508" x="1917700" y="5245100"/>
          <p14:tracePt t="70516" x="1924050" y="5251450"/>
          <p14:tracePt t="70525" x="1936750" y="5257800"/>
          <p14:tracePt t="70546" x="1949450" y="5276850"/>
          <p14:tracePt t="70564" x="1955800" y="5283200"/>
          <p14:tracePt t="70581" x="1962150" y="5283200"/>
          <p14:tracePt t="70595" x="1968500" y="5289550"/>
          <p14:tracePt t="70618" x="1974850" y="5289550"/>
          <p14:tracePt t="70676" x="1987550" y="5289550"/>
          <p14:tracePt t="70686" x="1987550" y="5283200"/>
          <p14:tracePt t="70725" x="1987550" y="5276850"/>
          <p14:tracePt t="70756" x="1987550" y="5270500"/>
          <p14:tracePt t="70780" x="1981200" y="5270500"/>
          <p14:tracePt t="70804" x="1968500" y="5270500"/>
          <p14:tracePt t="70820" x="1962150" y="5270500"/>
          <p14:tracePt t="70834" x="1955800" y="5270500"/>
          <p14:tracePt t="70876" x="1955800" y="5276850"/>
          <p14:tracePt t="70892" x="1949450" y="5276850"/>
          <p14:tracePt t="70924" x="1949450" y="5283200"/>
          <p14:tracePt t="71301" x="1943100" y="5283200"/>
          <p14:tracePt t="71332" x="1955800" y="5283200"/>
          <p14:tracePt t="71340" x="1981200" y="5283200"/>
          <p14:tracePt t="71342" x="2000250" y="5283200"/>
          <p14:tracePt t="71356" x="2025650" y="5283200"/>
          <p14:tracePt t="71365" x="2038350" y="5283200"/>
          <p14:tracePt t="71380" x="2114550" y="5283200"/>
          <p14:tracePt t="71393" x="2178050" y="5283200"/>
          <p14:tracePt t="71414" x="2438400" y="5283200"/>
          <p14:tracePt t="71428" x="2647950" y="5283200"/>
          <p14:tracePt t="71449" x="2889250" y="5283200"/>
          <p14:tracePt t="71463" x="3168650" y="5283200"/>
          <p14:tracePt t="71477" x="3409950" y="5257800"/>
          <p14:tracePt t="71498" x="3568700" y="5245100"/>
          <p14:tracePt t="71511" x="3721100" y="5245100"/>
          <p14:tracePt t="71532" x="3892550" y="5245100"/>
          <p14:tracePt t="71546" x="3924300" y="5245100"/>
          <p14:tracePt t="71560" x="3937000" y="5238750"/>
          <p14:tracePt t="71581" x="3930650" y="5232400"/>
          <p14:tracePt t="71595" x="3917950" y="5226050"/>
          <p14:tracePt t="71616" x="3854450" y="5213350"/>
          <p14:tracePt t="71629" x="3841750" y="5200650"/>
          <p14:tracePt t="71643" x="3829050" y="5200650"/>
          <p14:tracePt t="71664" x="3790950" y="5200650"/>
          <p14:tracePt t="71678" x="3752850" y="5200650"/>
          <p14:tracePt t="71700" x="3683000" y="5207000"/>
          <p14:tracePt t="71712" x="3644900" y="5207000"/>
          <p14:tracePt t="71727" x="3492500" y="5251450"/>
          <p14:tracePt t="71748" x="3384550" y="5283200"/>
          <p14:tracePt t="71761" x="3340100" y="5295900"/>
          <p14:tracePt t="71782" x="3200400" y="5321300"/>
          <p14:tracePt t="71796" x="3086100" y="5340350"/>
          <p14:tracePt t="71810" x="3022600" y="5340350"/>
          <p14:tracePt t="71831" x="2800350" y="5340350"/>
          <p14:tracePt t="71845" x="2647950" y="5353050"/>
          <p14:tracePt t="71866" x="2495550" y="5378450"/>
          <p14:tracePt t="71879" x="2387600" y="5403850"/>
          <p14:tracePt t="71893" x="2368550" y="5410200"/>
          <p14:tracePt t="71914" x="2362200" y="5410200"/>
          <p14:tracePt t="71956" x="2368550" y="5410200"/>
          <p14:tracePt t="71964" x="2393950" y="5410200"/>
          <p14:tracePt t="71980" x="2406650" y="5410200"/>
          <p14:tracePt t="71988" x="2438400" y="5410200"/>
          <p14:tracePt t="71998" x="2476500" y="5410200"/>
          <p14:tracePt t="72011" x="2520950" y="5410200"/>
          <p14:tracePt t="72032" x="2698750" y="5372100"/>
          <p14:tracePt t="72046" x="2838450" y="5359400"/>
          <p14:tracePt t="72060" x="3022600" y="5359400"/>
          <p14:tracePt t="72081" x="3200400" y="5359400"/>
          <p14:tracePt t="72095" x="3352800" y="5340350"/>
          <p14:tracePt t="72115" x="3524250" y="5334000"/>
          <p14:tracePt t="72129" x="3530600" y="5327650"/>
          <p14:tracePt t="72143" x="3536950" y="5327650"/>
          <p14:tracePt t="72164" x="3530600" y="5314950"/>
          <p14:tracePt t="72178" x="3505200" y="5308600"/>
          <p14:tracePt t="72199" x="3422650" y="5308600"/>
          <p14:tracePt t="72213" x="3295650" y="5308600"/>
          <p14:tracePt t="72227" x="3238500" y="5308600"/>
          <p14:tracePt t="72247" x="3111500" y="5314950"/>
          <p14:tracePt t="72261" x="3054350" y="5327650"/>
          <p14:tracePt t="72282" x="3048000" y="5327650"/>
          <p14:tracePt t="72300" x="3048000" y="5334000"/>
          <p14:tracePt t="72317" x="3054350" y="5340350"/>
          <p14:tracePt t="72331" x="3124200" y="5340350"/>
          <p14:tracePt t="72345" x="3162300" y="5340350"/>
          <p14:tracePt t="72365" x="3225800" y="5340350"/>
          <p14:tracePt t="72379" x="3282950" y="5340350"/>
          <p14:tracePt t="72400" x="3352800" y="5340350"/>
          <p14:tracePt t="72414" x="3365500" y="5340350"/>
          <p14:tracePt t="72460" x="3359150" y="5340350"/>
          <p14:tracePt t="72468" x="3346450" y="5340350"/>
          <p14:tracePt t="72484" x="3333750" y="5346700"/>
          <p14:tracePt t="72492" x="3321050" y="5346700"/>
          <p14:tracePt t="72498" x="3314700" y="5346700"/>
          <p14:tracePt t="72511" x="3308350" y="5346700"/>
          <p14:tracePt t="72532" x="3302000" y="5346700"/>
          <p14:tracePt t="72581" x="3302000" y="5353050"/>
          <p14:tracePt t="72612" x="3302000" y="5359400"/>
          <p14:tracePt t="72636" x="3308350" y="5359400"/>
          <p14:tracePt t="72642" x="3314700" y="5365750"/>
          <p14:tracePt t="72652" x="3327400" y="5365750"/>
          <p14:tracePt t="72660" x="3333750" y="5365750"/>
          <p14:tracePt t="72666" x="3352800" y="5353050"/>
          <p14:tracePt t="72678" x="3365500" y="5353050"/>
          <p14:tracePt t="72699" x="3365500" y="5334000"/>
          <p14:tracePt t="73110" x="3371850" y="5334000"/>
          <p14:tracePt t="73128" x="3365500" y="5340350"/>
          <p14:tracePt t="73156" x="3378200" y="5340350"/>
          <p14:tracePt t="73164" x="3397250" y="5334000"/>
          <p14:tracePt t="73180" x="3409950" y="5334000"/>
          <p14:tracePt t="73194" x="3416300" y="5334000"/>
          <p14:tracePt t="73204" x="3416300" y="5321300"/>
          <p14:tracePt t="73234" x="3422650" y="5321300"/>
          <p14:tracePt t="73276" x="3429000" y="5321300"/>
          <p14:tracePt t="73324" x="3429000" y="5308600"/>
          <p14:tracePt t="73332" x="3422650" y="5308600"/>
          <p14:tracePt t="73338" x="3416300" y="5295900"/>
          <p14:tracePt t="73348" x="3409950" y="5295900"/>
          <p14:tracePt t="73380" x="3409950" y="5289550"/>
          <p14:tracePt t="73408" x="3403600" y="5283200"/>
          <p14:tracePt t="73428" x="3390900" y="5270500"/>
          <p14:tracePt t="73444" x="3378200" y="5264150"/>
          <p14:tracePt t="73452" x="3371850" y="5257800"/>
          <p14:tracePt t="73458" x="3346450" y="5251450"/>
          <p14:tracePt t="73476" x="3333750" y="5245100"/>
          <p14:tracePt t="73483" x="3321050" y="5245100"/>
          <p14:tracePt t="73506" x="3314700" y="5238750"/>
          <p14:tracePt t="73516" x="3308350" y="5232400"/>
          <p14:tracePt t="73532" x="3282950" y="5219700"/>
          <p14:tracePt t="73546" x="3276600" y="5219700"/>
          <p14:tracePt t="73567" x="3225800" y="5194300"/>
          <p14:tracePt t="73581" x="3187700" y="5162550"/>
          <p14:tracePt t="73595" x="3149600" y="5143500"/>
          <p14:tracePt t="73616" x="3054350" y="5067300"/>
          <p14:tracePt t="73629" x="3003550" y="5029200"/>
          <p14:tracePt t="73650" x="2882900" y="4895850"/>
          <p14:tracePt t="73664" x="2844800" y="4851400"/>
          <p14:tracePt t="73678" x="2774950" y="4749800"/>
          <p14:tracePt t="73699" x="2667000" y="4622800"/>
          <p14:tracePt t="73713" x="2635250" y="4584700"/>
          <p14:tracePt t="73734" x="2597150" y="4546600"/>
          <p14:tracePt t="73747" x="2552700" y="4514850"/>
          <p14:tracePt t="73768" x="2501900" y="4502150"/>
          <p14:tracePt t="73782" x="2482850" y="4495800"/>
          <p14:tracePt t="73796" x="2470150" y="4489450"/>
          <p14:tracePt t="73818" x="2457450" y="4489450"/>
          <p14:tracePt t="73831" x="2457450" y="4476750"/>
          <p14:tracePt t="73852" x="2444750" y="4476750"/>
          <p14:tracePt t="73866" x="2444750" y="4464050"/>
          <p14:tracePt t="73879" x="2432050" y="4464050"/>
          <p14:tracePt t="74626" x="2432050" y="4470400"/>
          <p14:tracePt t="74650" x="2432050" y="4476750"/>
          <p14:tracePt t="74657" x="2432050" y="4483100"/>
          <p14:tracePt t="74676" x="2432050" y="4489450"/>
          <p14:tracePt t="74684" x="2419350" y="4495800"/>
          <p14:tracePt t="74700" x="2413000" y="4502150"/>
          <p14:tracePt t="74708" x="2393950" y="4514850"/>
          <p14:tracePt t="74714" x="2381250" y="4533900"/>
          <p14:tracePt t="74734" x="2368550" y="4546600"/>
          <p14:tracePt t="74748" x="2317750" y="4572000"/>
          <p14:tracePt t="74768" x="2292350" y="4603750"/>
          <p14:tracePt t="74782" x="2228850" y="4641850"/>
          <p14:tracePt t="74796" x="2120900" y="4692650"/>
          <p14:tracePt t="74817" x="1968500" y="4781550"/>
          <p14:tracePt t="74831" x="1708150" y="4927600"/>
          <p14:tracePt t="74852" x="1644650" y="4984750"/>
          <p14:tracePt t="74865" x="1638300" y="4997450"/>
          <p14:tracePt t="74886" x="1631950" y="5016500"/>
          <p14:tracePt t="74900" x="1631950" y="5022850"/>
          <p14:tracePt t="74914" x="1644650" y="5035550"/>
          <p14:tracePt t="74935" x="1720850" y="5080000"/>
          <p14:tracePt t="74949" x="1784350" y="5086350"/>
          <p14:tracePt t="74963" x="1930400" y="5111750"/>
          <p14:tracePt t="74984" x="2114550" y="5111750"/>
          <p14:tracePt t="74997" x="2286000" y="5111750"/>
          <p14:tracePt t="75018" x="2438400" y="5080000"/>
          <p14:tracePt t="75032" x="2552700" y="5054600"/>
          <p14:tracePt t="75053" x="2641600" y="5041900"/>
          <p14:tracePt t="75067" x="2673350" y="5041900"/>
          <p14:tracePt t="75081" x="2730500" y="5041900"/>
          <p14:tracePt t="75102" x="2768600" y="5041900"/>
          <p14:tracePt t="75349" x="2762250" y="5041900"/>
          <p14:tracePt t="75356" x="2762250" y="5035550"/>
          <p14:tracePt t="75380" x="2755900" y="5029200"/>
          <p14:tracePt t="75524" x="2762250" y="5029200"/>
          <p14:tracePt t="75564" x="2768600" y="5029200"/>
          <p14:tracePt t="75588" x="2774950" y="5029200"/>
          <p14:tracePt t="75596" x="2794000" y="5029200"/>
          <p14:tracePt t="75602" x="2806700" y="5022850"/>
          <p14:tracePt t="75612" x="2819400" y="5016500"/>
          <p14:tracePt t="75620" x="2851150" y="5003800"/>
          <p14:tracePt t="75636" x="2882900" y="4972050"/>
          <p14:tracePt t="75650" x="2940050" y="4965700"/>
          <p14:tracePt t="75664" x="2984500" y="4953000"/>
          <p14:tracePt t="75685" x="3149600" y="4902200"/>
          <p14:tracePt t="75699" x="3263900" y="4883150"/>
          <p14:tracePt t="75720" x="3359150" y="4883150"/>
          <p14:tracePt t="75734" x="3448050" y="4883150"/>
          <p14:tracePt t="75747" x="3543300" y="4883150"/>
          <p14:tracePt t="75768" x="3613150" y="4883150"/>
          <p14:tracePt t="75782" x="3670300" y="4883150"/>
          <p14:tracePt t="75803" x="3708400" y="4889500"/>
          <p14:tracePt t="75817" x="3740150" y="4914900"/>
          <p14:tracePt t="75831" x="3771900" y="4940300"/>
          <p14:tracePt t="75853" x="3835400" y="4972050"/>
          <p14:tracePt t="75866" x="3873500" y="5003800"/>
          <p14:tracePt t="75886" x="3905250" y="5016500"/>
          <p14:tracePt t="75900" x="3917950" y="5029200"/>
          <p14:tracePt t="75948" x="3924300" y="5029200"/>
          <p14:tracePt t="75956" x="3924300" y="5035550"/>
          <p14:tracePt t="75980" x="3924300" y="5041900"/>
          <p14:tracePt t="76441" x="3917950" y="5041900"/>
          <p14:tracePt t="76488" x="3917950" y="5035550"/>
          <p14:tracePt t="76508" x="3911600" y="5035550"/>
          <p14:tracePt t="76515" x="3905250" y="5035550"/>
          <p14:tracePt t="76526" x="3905250" y="5029200"/>
          <p14:tracePt t="76532" x="3898900" y="5029200"/>
          <p14:tracePt t="76540" x="3892550" y="5029200"/>
          <p14:tracePt t="76556" x="3886200" y="5029200"/>
          <p14:tracePt t="76588" x="3873500" y="5029200"/>
          <p14:tracePt t="76590" x="3873500" y="5022850"/>
          <p14:tracePt t="76604" x="3860800" y="5022850"/>
          <p14:tracePt t="76615" x="3848100" y="5022850"/>
          <p14:tracePt t="76636" x="3810000" y="5022850"/>
          <p14:tracePt t="76650" x="3765550" y="5035550"/>
          <p14:tracePt t="76671" x="3721100" y="5041900"/>
          <p14:tracePt t="76685" x="3708400" y="5054600"/>
          <p14:tracePt t="76698" x="3683000" y="5054600"/>
          <p14:tracePt t="76720" x="3587750" y="5080000"/>
          <p14:tracePt t="76734" x="3530600" y="5092700"/>
          <p14:tracePt t="76755" x="3422650" y="5118100"/>
          <p14:tracePt t="76768" x="3384550" y="5143500"/>
          <p14:tracePt t="76782" x="3352800" y="5168900"/>
          <p14:tracePt t="76803" x="3340100" y="5168900"/>
          <p14:tracePt t="76817" x="3340100" y="5175250"/>
          <p14:tracePt t="76838" x="3340100" y="5187950"/>
          <p14:tracePt t="76852" x="3365500" y="5213350"/>
          <p14:tracePt t="76865" x="3403600" y="5232400"/>
          <p14:tracePt t="76886" x="3460750" y="5238750"/>
          <p14:tracePt t="76900" x="3543300" y="5238750"/>
          <p14:tracePt t="76921" x="3657600" y="5238750"/>
          <p14:tracePt t="76935" x="3765550" y="5238750"/>
          <p14:tracePt t="76949" x="3867150" y="5238750"/>
          <p14:tracePt t="76970" x="3962400" y="5238750"/>
          <p14:tracePt t="76983" x="4032250" y="5238750"/>
          <p14:tracePt t="77004" x="4095750" y="5238750"/>
          <p14:tracePt t="77018" x="4102100" y="5238750"/>
          <p14:tracePt t="77068" x="4083050" y="5238750"/>
          <p14:tracePt t="77084" x="4051300" y="5238750"/>
          <p14:tracePt t="77092" x="4032250" y="5251450"/>
          <p14:tracePt t="77098" x="4013200" y="5251450"/>
          <p14:tracePt t="77108" x="3987800" y="5257800"/>
          <p14:tracePt t="77116" x="3956050" y="5264150"/>
          <p14:tracePt t="77136" x="3879850" y="5283200"/>
          <p14:tracePt t="77150" x="3790950" y="5302250"/>
          <p14:tracePt t="77171" x="3765550" y="5308600"/>
          <p14:tracePt t="77212" x="3790950" y="5314950"/>
          <p14:tracePt t="77226" x="3816350" y="5314950"/>
          <p14:tracePt t="77234" x="3841750" y="5314950"/>
          <p14:tracePt t="77240" x="3854450" y="5314950"/>
          <p14:tracePt t="77254" x="3879850" y="5314950"/>
          <p14:tracePt t="77268" x="3924300" y="5314950"/>
          <p14:tracePt t="77282" x="3943350" y="5314950"/>
          <p14:tracePt t="77303" x="3968750" y="5308600"/>
          <p14:tracePt t="77332" x="3956050" y="5308600"/>
          <p14:tracePt t="77348" x="3930650" y="5308600"/>
          <p14:tracePt t="77356" x="3898900" y="5308600"/>
          <p14:tracePt t="77365" x="3886200" y="5308600"/>
          <p14:tracePt t="77386" x="3752850" y="5308600"/>
          <p14:tracePt t="77400" x="3714750" y="5308600"/>
          <p14:tracePt t="77421" x="3702050" y="5308600"/>
          <p14:tracePt t="77444" x="3695700" y="5308600"/>
          <p14:tracePt t="77476" x="3702050" y="5308600"/>
          <p14:tracePt t="77478" x="3708400" y="5308600"/>
          <p14:tracePt t="77492" x="3714750" y="5308600"/>
          <p14:tracePt t="77504" x="3721100" y="5314950"/>
          <p14:tracePt t="77518" x="3733800" y="5321300"/>
          <p14:tracePt t="77532" x="3759200" y="5321300"/>
          <p14:tracePt t="77553" x="3784600" y="5321300"/>
          <p14:tracePt t="78437" x="3778250" y="5321300"/>
          <p14:tracePt t="78796" x="3765550" y="5314950"/>
          <p14:tracePt t="78811" x="3765550" y="5308600"/>
          <p14:tracePt t="78828" x="3752850" y="5302250"/>
          <p14:tracePt t="79334" x="3765550" y="5314950"/>
          <p14:tracePt t="79342" x="3778250" y="5314950"/>
          <p14:tracePt t="79351" x="3784600" y="5327650"/>
          <p14:tracePt t="79359" x="3797300" y="5327650"/>
          <p14:tracePt t="79372" x="3816350" y="5340350"/>
          <p14:tracePt t="79386" x="3841750" y="5346700"/>
          <p14:tracePt t="79400" x="3873500" y="5346700"/>
          <p14:tracePt t="79421" x="3917950" y="5346700"/>
          <p14:tracePt t="79435" x="3937000" y="5346700"/>
          <p14:tracePt t="79456" x="3949700" y="5346700"/>
          <p14:tracePt t="79470" x="3968750" y="5334000"/>
          <p14:tracePt t="79484" x="4000500" y="5334000"/>
          <p14:tracePt t="79504" x="4070350" y="5314950"/>
          <p14:tracePt t="79518" x="4133850" y="5283200"/>
          <p14:tracePt t="79539" x="4159250" y="5264150"/>
          <p14:tracePt t="79553" x="4165600" y="5257800"/>
          <p14:tracePt t="79573" x="4165600" y="5251450"/>
          <p14:tracePt t="79587" x="4165600" y="5245100"/>
          <p14:tracePt t="79601" x="4165600" y="5232400"/>
          <p14:tracePt t="79622" x="4165600" y="5207000"/>
          <p14:tracePt t="79636" x="4159250" y="5187950"/>
          <p14:tracePt t="79657" x="4152900" y="5175250"/>
          <p14:tracePt t="79671" x="4152900" y="5162550"/>
          <p14:tracePt t="79700" x="4152900" y="5156200"/>
          <p14:tracePt t="79730" x="4152900" y="5149850"/>
          <p14:tracePt t="79740" x="4159250" y="5149850"/>
          <p14:tracePt t="79748" x="4171950" y="5143500"/>
          <p14:tracePt t="79764" x="4178300" y="5143500"/>
          <p14:tracePt t="79772" x="4184650" y="5137150"/>
          <p14:tracePt t="79789" x="4197350" y="5130800"/>
          <p14:tracePt t="79803" x="4210050" y="5124450"/>
          <p14:tracePt t="79823" x="4222750" y="5118100"/>
          <p14:tracePt t="79837" x="4229100" y="5118100"/>
          <p14:tracePt t="80055" x="4229100" y="5099050"/>
          <p14:tracePt t="80062" x="4229100" y="5073650"/>
          <p14:tracePt t="80078" x="4229100" y="5035550"/>
          <p14:tracePt t="80084" x="4216400" y="5016500"/>
          <p14:tracePt t="80090" x="4210050" y="4991100"/>
          <p14:tracePt t="80101" x="4197350" y="4953000"/>
          <p14:tracePt t="80122" x="4184650" y="4908550"/>
          <p14:tracePt t="80136" x="4025900" y="4673600"/>
          <p14:tracePt t="80157" x="3727450" y="4394200"/>
          <p14:tracePt t="80171" x="3549650" y="4254500"/>
          <p14:tracePt t="80185" x="3155950" y="3994150"/>
          <p14:tracePt t="80205" x="2501900" y="3746500"/>
          <p14:tracePt t="80220" x="2279650" y="3613150"/>
          <p14:tracePt t="80240" x="2197100" y="3536950"/>
          <p14:tracePt t="80254" x="2184400" y="3467100"/>
          <p14:tracePt t="80268" x="2178050" y="3416300"/>
          <p14:tracePt t="80289" x="2184400" y="3390900"/>
          <p14:tracePt t="80303" x="2209800" y="3378200"/>
          <p14:tracePt t="80324" x="2324100" y="3378200"/>
          <p14:tracePt t="80338" x="2381250" y="3390900"/>
          <p14:tracePt t="80351" x="2444750" y="3416300"/>
          <p14:tracePt t="80372" x="2654300" y="3543300"/>
          <p14:tracePt t="80386" x="2717800" y="3594100"/>
          <p14:tracePt t="80407" x="2857500" y="3752850"/>
          <p14:tracePt t="80421" x="3009900" y="3898900"/>
          <p14:tracePt t="80435" x="3124200" y="4013200"/>
          <p14:tracePt t="80455" x="3492500" y="4343400"/>
          <p14:tracePt t="80470" x="3689350" y="4514850"/>
          <p14:tracePt t="80490" x="3790950" y="4610100"/>
          <p14:tracePt t="80504" x="3803650" y="4629150"/>
          <p14:tracePt t="80518" x="3810000" y="4641850"/>
          <p14:tracePt t="80540" x="3790950" y="4629150"/>
          <p14:tracePt t="80553" x="3765550" y="4616450"/>
          <p14:tracePt t="80574" x="3600450" y="4502150"/>
          <p14:tracePt t="80588" x="3340100" y="4337050"/>
          <p14:tracePt t="80601" x="3168650" y="4229100"/>
          <p14:tracePt t="80622" x="2660650" y="3930650"/>
          <p14:tracePt t="80636" x="2438400" y="3790950"/>
          <p14:tracePt t="80657" x="2311400" y="3683000"/>
          <p14:tracePt t="80671" x="2241550" y="3619500"/>
          <p14:tracePt t="80685" x="2216150" y="3587750"/>
          <p14:tracePt t="80706" x="2197100" y="3562350"/>
          <p14:tracePt t="80719" x="2197100" y="3549650"/>
          <p14:tracePt t="80741" x="2216150" y="3549650"/>
          <p14:tracePt t="80754" x="2235200" y="3549650"/>
          <p14:tracePt t="80768" x="2305050" y="3562350"/>
          <p14:tracePt t="80789" x="2489200" y="3663950"/>
          <p14:tracePt t="80803" x="2552700" y="3708400"/>
          <p14:tracePt t="80823" x="2711450" y="3835400"/>
          <p14:tracePt t="80838" x="2768600" y="3905250"/>
          <p14:tracePt t="80851" x="2800350" y="3962400"/>
          <p14:tracePt t="80872" x="2800350" y="4000500"/>
          <p14:tracePt t="80886" x="2787650" y="4019550"/>
          <p14:tracePt t="80907" x="2730500" y="4038600"/>
          <p14:tracePt t="80921" x="2711450" y="4038600"/>
          <p14:tracePt t="80942" x="2520950" y="4006850"/>
          <p14:tracePt t="80956" x="2279650" y="3924300"/>
          <p14:tracePt t="80969" x="2139950" y="3879850"/>
          <p14:tracePt t="80990" x="1828800" y="3759200"/>
          <p14:tracePt t="81004" x="1714500" y="3702050"/>
          <p14:tracePt t="81025" x="1663700" y="3670300"/>
          <p14:tracePt t="81039" x="1663700" y="3663950"/>
          <p14:tracePt t="81092" x="1676400" y="3683000"/>
          <p14:tracePt t="81108" x="1682750" y="3695700"/>
          <p14:tracePt t="81116" x="1701800" y="3714750"/>
          <p14:tracePt t="81118" x="1720850" y="3733800"/>
          <p14:tracePt t="81132" x="1733550" y="3746500"/>
          <p14:tracePt t="81140" x="1746250" y="3759200"/>
          <p14:tracePt t="81157" x="1758950" y="3784600"/>
          <p14:tracePt t="81171" x="1765300" y="3797300"/>
          <p14:tracePt t="81192" x="1784350" y="3810000"/>
          <p14:tracePt t="81205" x="1784350" y="3822700"/>
          <p14:tracePt t="81219" x="1797050" y="3829050"/>
          <p14:tracePt t="81240" x="1797050" y="3835400"/>
          <p14:tracePt t="81254" x="1803400" y="3848100"/>
          <p14:tracePt t="81290" x="1803400" y="3854450"/>
          <p14:tracePt t="81300" x="1809750" y="3873500"/>
          <p14:tracePt t="81308" x="1822450" y="3886200"/>
          <p14:tracePt t="81324" x="1873250" y="3949700"/>
          <p14:tracePt t="81338" x="1943100" y="4006850"/>
          <p14:tracePt t="81358" x="1993900" y="4038600"/>
          <p14:tracePt t="81372" x="2076450" y="4095750"/>
          <p14:tracePt t="81386" x="2197100" y="4178300"/>
          <p14:tracePt t="81407" x="2349500" y="4279900"/>
          <p14:tracePt t="81421" x="2470150" y="4356100"/>
          <p14:tracePt t="81442" x="2590800" y="4425950"/>
          <p14:tracePt t="81456" x="3003550" y="4692650"/>
          <p14:tracePt t="81469" x="3117850" y="4762500"/>
          <p14:tracePt t="81491" x="3276600" y="4813300"/>
          <p14:tracePt t="81504" x="3384550" y="4845050"/>
          <p14:tracePt t="81525" x="3429000" y="4857750"/>
          <p14:tracePt t="81539" x="3473450" y="4870450"/>
          <p14:tracePt t="81553" x="3556000" y="4883150"/>
          <p14:tracePt t="81574" x="3746500" y="4940300"/>
          <p14:tracePt t="81588" x="3848100" y="4959350"/>
          <p14:tracePt t="81608" x="3943350" y="4972050"/>
          <p14:tracePt t="81622" x="4038600" y="4991100"/>
          <p14:tracePt t="81636" x="4140200" y="5022850"/>
          <p14:tracePt t="81658" x="4229100" y="5048250"/>
          <p14:tracePt t="81671" x="4298950" y="5067300"/>
          <p14:tracePt t="81692" x="4330700" y="5080000"/>
          <p14:tracePt t="81706" x="4343400" y="5092700"/>
          <p14:tracePt t="81720" x="4375150" y="5111750"/>
          <p14:tracePt t="81740" x="4419600" y="5143500"/>
          <p14:tracePt t="81755" x="4432300" y="5156200"/>
          <p14:tracePt t="81775" x="4476750" y="5175250"/>
          <p14:tracePt t="81789" x="4483100" y="5181600"/>
          <p14:tracePt t="81804" x="4489450" y="5181600"/>
          <p14:tracePt t="81823" x="4495800" y="5194300"/>
          <p14:tracePt t="81837" x="4508500" y="5207000"/>
          <p14:tracePt t="81858" x="4514850" y="5213350"/>
          <p14:tracePt t="81900" x="4514850" y="5219700"/>
          <p14:tracePt t="81924" x="4521200" y="5226050"/>
          <p14:tracePt t="81948" x="4514850" y="5238750"/>
          <p14:tracePt t="81984" x="4502150" y="5238750"/>
          <p14:tracePt t="81994" x="4483100" y="5251450"/>
          <p14:tracePt t="82002" x="4470400" y="5251450"/>
          <p14:tracePt t="82008" x="4451350" y="5251450"/>
          <p14:tracePt t="82025" x="4425950" y="5251450"/>
          <p14:tracePt t="82039" x="4368800" y="5251450"/>
          <p14:tracePt t="82053" x="4273550" y="5257800"/>
          <p14:tracePt t="82073" x="4171950" y="5270500"/>
          <p14:tracePt t="82087" x="4038600" y="5289550"/>
          <p14:tracePt t="82108" x="3797300" y="5289550"/>
          <p14:tracePt t="82122" x="3721100" y="5295900"/>
          <p14:tracePt t="82136" x="3600450" y="5321300"/>
          <p14:tracePt t="82157" x="3575050" y="5334000"/>
          <p14:tracePt t="82171" x="3568700" y="5334000"/>
          <p14:tracePt t="82210" x="3562350" y="5334000"/>
          <p14:tracePt t="82218" x="3556000" y="5334000"/>
          <p14:tracePt t="82224" x="3549650" y="5334000"/>
          <p14:tracePt t="82308" x="3543300" y="5334000"/>
          <p14:tracePt t="82316" x="3536950" y="5334000"/>
          <p14:tracePt t="82340" x="3524250" y="5334000"/>
          <p14:tracePt t="82356" x="3524250" y="5346700"/>
          <p14:tracePt t="82364" x="3517900" y="5346700"/>
          <p14:tracePt t="82648" x="3530600" y="5346700"/>
          <p14:tracePt t="82668" x="3530600" y="5340350"/>
          <p14:tracePt t="82692" x="3536950" y="5340350"/>
          <p14:tracePt t="82700" x="3536950" y="5327650"/>
          <p14:tracePt t="82716" x="3511550" y="5327650"/>
          <p14:tracePt t="82730" x="3492500" y="5314950"/>
          <p14:tracePt t="82740" x="3492500" y="5302250"/>
          <p14:tracePt t="82748" x="3492500" y="5295900"/>
          <p14:tracePt t="83114" x="3492500" y="5308600"/>
          <p14:tracePt t="83124" x="3498850" y="5308600"/>
          <p14:tracePt t="83138" x="3505200" y="5308600"/>
          <p14:tracePt t="83148" x="3498850" y="5321300"/>
          <p14:tracePt t="83156" x="3467100" y="5321300"/>
          <p14:tracePt t="83162" x="3448050" y="5321300"/>
          <p14:tracePt t="83172" x="3416300" y="5334000"/>
          <p14:tracePt t="83191" x="3346450" y="5353050"/>
          <p14:tracePt t="83205" x="3308350" y="5365750"/>
          <p14:tracePt t="83226" x="3302000" y="5372100"/>
          <p14:tracePt t="83301" x="3314700" y="5372100"/>
          <p14:tracePt t="83316" x="3333750" y="5372100"/>
          <p14:tracePt t="83324" x="3365500" y="5372100"/>
          <p14:tracePt t="83330" x="3416300" y="5372100"/>
          <p14:tracePt t="83340" x="3486150" y="5372100"/>
          <p14:tracePt t="83358" x="3581400" y="5365750"/>
          <p14:tracePt t="83372" x="3644900" y="5346700"/>
          <p14:tracePt t="83393" x="3683000" y="5340350"/>
          <p14:tracePt t="83407" x="3708400" y="5334000"/>
          <p14:tracePt t="83421" x="3771900" y="5334000"/>
          <p14:tracePt t="83442" x="3835400" y="5334000"/>
          <p14:tracePt t="83455" x="3848100" y="5334000"/>
          <p14:tracePt t="83508" x="3841750" y="5321300"/>
          <p14:tracePt t="83516" x="3829050" y="5321300"/>
          <p14:tracePt t="83518" x="3822700" y="5321300"/>
          <p14:tracePt t="83532" x="3810000" y="5321300"/>
          <p14:tracePt t="83539" x="3797300" y="5321300"/>
          <p14:tracePt t="83560" x="3771900" y="5321300"/>
          <p14:tracePt t="83574" x="3727450" y="5321300"/>
          <p14:tracePt t="83588" x="3670300" y="5321300"/>
          <p14:tracePt t="83608" x="3619500" y="5321300"/>
          <p14:tracePt t="83622" x="3568700" y="5321300"/>
          <p14:tracePt t="83643" x="3530600" y="5327650"/>
          <p14:tracePt t="83657" x="3517900" y="5327650"/>
          <p14:tracePt t="83678" x="3479800" y="5327650"/>
          <p14:tracePt t="83692" x="3460750" y="5327650"/>
          <p14:tracePt t="83710" x="3454400" y="5327650"/>
          <p14:tracePt t="83748" x="3448050" y="5327650"/>
          <p14:tracePt t="83754" x="3441700" y="5327650"/>
          <p14:tracePt t="83774" x="3435350" y="5321300"/>
          <p14:tracePt t="83780" x="3429000" y="5314950"/>
          <p14:tracePt t="83820" x="3422650" y="5314950"/>
          <p14:tracePt t="83866" x="3416300" y="5308600"/>
          <p14:tracePt t="83892" x="3409950" y="5302250"/>
          <p14:tracePt t="83924" x="3409950" y="5295900"/>
          <p14:tracePt t="83930" x="3403600" y="5289550"/>
          <p14:tracePt t="83946" x="3397250" y="5283200"/>
          <p14:tracePt t="83970" x="3390900" y="5276850"/>
          <p14:tracePt t="84010" x="3384550" y="5276850"/>
          <p14:tracePt t="84109" x="3384550" y="5264150"/>
          <p14:tracePt t="84188" x="3378200" y="5264150"/>
          <p14:tracePt t="84890" x="3378200" y="5257800"/>
          <p14:tracePt t="84892" x="3384550" y="5257800"/>
          <p14:tracePt t="84900" x="3448050" y="5257800"/>
          <p14:tracePt t="84906" x="3486150" y="5257800"/>
          <p14:tracePt t="84927" x="3587750" y="5257800"/>
          <p14:tracePt t="84941" x="3644900" y="5257800"/>
          <p14:tracePt t="84962" x="3689350" y="5257800"/>
          <p14:tracePt t="84976" x="3702050" y="5257800"/>
          <p14:tracePt t="84990" x="3708400" y="5257800"/>
          <p14:tracePt t="85058" x="3702050" y="5257800"/>
          <p14:tracePt t="85253" x="3695700" y="5257800"/>
          <p14:tracePt t="85268" x="3689350" y="5257800"/>
          <p14:tracePt t="85280" x="3683000" y="5257800"/>
          <p14:tracePt t="85424" x="3689350" y="5257800"/>
          <p14:tracePt t="85541" x="3683000" y="5257800"/>
          <p14:tracePt t="85546" x="3689350" y="5257800"/>
          <p14:tracePt t="85556" x="3683000" y="5257800"/>
          <p14:tracePt t="85564" x="3689350" y="5257800"/>
          <p14:tracePt t="85573" x="3670300" y="5257800"/>
          <p14:tracePt t="85798" x="3695700" y="5264150"/>
          <p14:tracePt t="85804" x="3714750" y="5276850"/>
          <p14:tracePt t="85810" x="3721100" y="5276850"/>
          <p14:tracePt t="85822" x="3733800" y="5276850"/>
          <p14:tracePt t="85828" x="3759200" y="5283200"/>
          <p14:tracePt t="85844" x="3797300" y="5283200"/>
          <p14:tracePt t="85858" x="3829050" y="5283200"/>
          <p14:tracePt t="85879" x="3848100" y="5283200"/>
          <p14:tracePt t="85893" x="3867150" y="5283200"/>
          <p14:tracePt t="85916" x="3873500" y="5283200"/>
          <p14:tracePt t="85970" x="3867150" y="5283200"/>
          <p14:tracePt t="85977" x="3848100" y="5270500"/>
          <p14:tracePt t="85988" x="3829050" y="5270500"/>
          <p14:tracePt t="85996" x="3797300" y="5270500"/>
          <p14:tracePt t="86011" x="3746500" y="5270500"/>
          <p14:tracePt t="86025" x="3625850" y="5270500"/>
          <p14:tracePt t="86045" x="3543300" y="5283200"/>
          <p14:tracePt t="86060" x="3486150" y="5302250"/>
          <p14:tracePt t="86073" x="3479800" y="5314950"/>
          <p14:tracePt t="86094" x="3473450" y="5340350"/>
          <p14:tracePt t="86108" x="3486150" y="5365750"/>
          <p14:tracePt t="86129" x="3530600" y="5384800"/>
          <p14:tracePt t="86143" x="3594100" y="5397500"/>
          <p14:tracePt t="86157" x="3638550" y="5397500"/>
          <p14:tracePt t="86178" x="3765550" y="5365750"/>
          <p14:tracePt t="86192" x="3841750" y="5334000"/>
          <p14:tracePt t="86212" x="3848100" y="5314950"/>
          <p14:tracePt t="86242" x="3841750" y="5314950"/>
          <p14:tracePt t="86252" x="3810000" y="5314950"/>
          <p14:tracePt t="86261" x="3765550" y="5314950"/>
          <p14:tracePt t="86275" x="3727450" y="5314950"/>
          <p14:tracePt t="86296" x="3670300" y="5314950"/>
          <p14:tracePt t="86310" x="3663950" y="5321300"/>
          <p14:tracePt t="86491" x="3657600" y="5314950"/>
          <p14:tracePt t="86522" x="3651250" y="5314950"/>
          <p14:tracePt t="86524" x="3632200" y="5314950"/>
          <p14:tracePt t="86540" x="3594100" y="5314950"/>
          <p14:tracePt t="86548" x="3581400" y="5314950"/>
          <p14:tracePt t="86559" x="3549650" y="5314950"/>
          <p14:tracePt t="86580" x="3276600" y="5346700"/>
          <p14:tracePt t="86595" x="2895600" y="5410200"/>
          <p14:tracePt t="86608" x="2724150" y="5435600"/>
          <p14:tracePt t="86629" x="2336800" y="5524500"/>
          <p14:tracePt t="86643" x="2254250" y="5537200"/>
          <p14:tracePt t="86664" x="2095500" y="5562600"/>
          <p14:tracePt t="86678" x="2082800" y="5575300"/>
          <p14:tracePt t="86696" x="2089150" y="5588000"/>
          <p14:tracePt t="86712" x="2120900" y="5594350"/>
          <p14:tracePt t="86726" x="2190750" y="5607050"/>
          <p14:tracePt t="86747" x="2368550" y="5638800"/>
          <p14:tracePt t="86762" x="2406650" y="5645150"/>
          <p14:tracePt t="86775" x="2413000" y="5645150"/>
          <p14:tracePt t="86796" x="2425700" y="5657850"/>
          <p14:tracePt t="86809" x="2419350" y="5657850"/>
          <p14:tracePt t="86831" x="2355850" y="5683250"/>
          <p14:tracePt t="86845" x="2286000" y="5702300"/>
          <p14:tracePt t="86858" x="2241550" y="5708650"/>
          <p14:tracePt t="86879" x="2101850" y="5740400"/>
          <p14:tracePt t="86893" x="1993900" y="5759450"/>
          <p14:tracePt t="86914" x="1911350" y="5784850"/>
          <p14:tracePt t="87044" x="1917700" y="5784850"/>
          <p14:tracePt t="87058" x="1930400" y="5784850"/>
          <p14:tracePt t="87073" x="1936750" y="5784850"/>
          <p14:tracePt t="87080" x="1949450" y="5784850"/>
          <p14:tracePt t="87094" x="1955800" y="5778500"/>
          <p14:tracePt t="87114" x="1955800" y="5772150"/>
          <p14:tracePt t="87162" x="1962150" y="5772150"/>
          <p14:tracePt t="87194" x="1968500" y="5772150"/>
          <p14:tracePt t="87218" x="1981200" y="5759450"/>
          <p14:tracePt t="87268" x="1987550" y="5759450"/>
          <p14:tracePt t="87274" x="1993900" y="5759450"/>
          <p14:tracePt t="87284" x="2000250" y="5759450"/>
          <p14:tracePt t="87292" x="2012950" y="5759450"/>
          <p14:tracePt t="87298" x="2019300" y="5759450"/>
          <p14:tracePt t="87310" x="2025650" y="5759450"/>
          <p14:tracePt t="87330" x="2032000" y="5759450"/>
          <p14:tracePt t="87354" x="2038350" y="5746750"/>
          <p14:tracePt t="87386" x="2044700" y="5746750"/>
          <p14:tracePt t="87392" x="2063750" y="5746750"/>
          <p14:tracePt t="87402" x="2082800" y="5746750"/>
          <p14:tracePt t="87414" x="2095500" y="5734050"/>
          <p14:tracePt t="87428" x="2108200" y="5734050"/>
          <p14:tracePt t="87441" x="2114550" y="5734050"/>
          <p14:tracePt t="87500" x="2120900" y="5734050"/>
          <p14:tracePt t="87506" x="2133600" y="5734050"/>
          <p14:tracePt t="87511" x="2139950" y="5734050"/>
          <p14:tracePt t="87522" x="2165350" y="5734050"/>
          <p14:tracePt t="87532" x="2197100" y="5734050"/>
          <p14:tracePt t="87546" x="2216150" y="5727700"/>
          <p14:tracePt t="87559" x="2279650" y="5715000"/>
          <p14:tracePt t="87580" x="2355850" y="5715000"/>
          <p14:tracePt t="87594" x="2406650" y="5702300"/>
          <p14:tracePt t="87608" x="2457450" y="5702300"/>
          <p14:tracePt t="87629" x="2508250" y="5702300"/>
          <p14:tracePt t="87643" x="2590800" y="5695950"/>
          <p14:tracePt t="87664" x="2667000" y="5676900"/>
          <p14:tracePt t="87678" x="2705100" y="5670550"/>
          <p14:tracePt t="87691" x="2711450" y="5670550"/>
          <p14:tracePt t="87740" x="2717800" y="5664200"/>
          <p14:tracePt t="87778" x="2724150" y="5664200"/>
          <p14:tracePt t="88039" x="2717800" y="5664200"/>
          <p14:tracePt t="88052" x="2711450" y="5664200"/>
          <p14:tracePt t="88060" x="2705100" y="5664200"/>
          <p14:tracePt t="88066" x="2698750" y="5664200"/>
          <p14:tracePt t="88084" x="2692400" y="5664200"/>
          <p14:tracePt t="88094" x="2686050" y="5664200"/>
          <p14:tracePt t="88115" x="2673350" y="5664200"/>
          <p14:tracePt t="88129" x="2673350" y="5657850"/>
          <p14:tracePt t="88143" x="2660650" y="5657850"/>
          <p14:tracePt t="88293" x="2667000" y="5651500"/>
          <p14:tracePt t="88302" x="2692400" y="5651500"/>
          <p14:tracePt t="88316" x="2705100" y="5651500"/>
          <p14:tracePt t="88324" x="2730500" y="5651500"/>
          <p14:tracePt t="88330" x="2743200" y="5651500"/>
          <p14:tracePt t="88344" x="2768600" y="5651500"/>
          <p14:tracePt t="88365" x="2870200" y="5651500"/>
          <p14:tracePt t="88379" x="2952750" y="5651500"/>
          <p14:tracePt t="88393" x="2984500" y="5651500"/>
          <p14:tracePt t="88414" x="3079750" y="5651500"/>
          <p14:tracePt t="88428" x="3130550" y="5651500"/>
          <p14:tracePt t="88758" x="3130550" y="5657850"/>
          <p14:tracePt t="88773" x="3143250" y="5657850"/>
          <p14:tracePt t="88780" x="3155950" y="5657850"/>
          <p14:tracePt t="88786" x="3175000" y="5657850"/>
          <p14:tracePt t="88795" x="3187700" y="5657850"/>
          <p14:tracePt t="88809" x="3213100" y="5657850"/>
          <p14:tracePt t="88830" x="3244850" y="5657850"/>
          <p14:tracePt t="88844" x="3302000" y="5657850"/>
          <p14:tracePt t="88865" x="3371850" y="5657850"/>
          <p14:tracePt t="88879" x="3409950" y="5657850"/>
          <p14:tracePt t="88893" x="3454400" y="5657850"/>
          <p14:tracePt t="88914" x="3511550" y="5657850"/>
          <p14:tracePt t="88927" x="3638550" y="5657850"/>
          <p14:tracePt t="88948" x="3778250" y="5657850"/>
          <p14:tracePt t="88962" x="3867150" y="5657850"/>
          <p14:tracePt t="88976" x="4076700" y="5632450"/>
          <p14:tracePt t="88997" x="4235450" y="5619750"/>
          <p14:tracePt t="89012" x="4267200" y="5619750"/>
          <p14:tracePt t="89032" x="4330700" y="5619750"/>
          <p14:tracePt t="89046" x="4381500" y="5619750"/>
          <p14:tracePt t="89059" x="4413250" y="5619750"/>
          <p14:tracePt t="89080" x="4419600" y="5619750"/>
          <p14:tracePt t="89292" x="4425950" y="5619750"/>
          <p14:tracePt t="89316" x="4419600" y="5626100"/>
          <p14:tracePt t="89332" x="4413250" y="5626100"/>
          <p14:tracePt t="89340" x="4400550" y="5626100"/>
          <p14:tracePt t="89342" x="4381500" y="5626100"/>
          <p14:tracePt t="89356" x="4356100" y="5626100"/>
          <p14:tracePt t="89365" x="4343400" y="5626100"/>
          <p14:tracePt t="89379" x="4305300" y="5626100"/>
          <p14:tracePt t="89400" x="4133850" y="5664200"/>
          <p14:tracePt t="89414" x="4025900" y="5695950"/>
          <p14:tracePt t="89428" x="3943350" y="5715000"/>
          <p14:tracePt t="89448" x="3924300" y="5715000"/>
          <p14:tracePt t="89462" x="3917950" y="5715000"/>
          <p14:tracePt t="89498" x="3905250" y="5715000"/>
          <p14:tracePt t="89506" x="3892550" y="5715000"/>
          <p14:tracePt t="89512" x="3886200" y="5715000"/>
          <p14:tracePt t="89532" x="3854450" y="5715000"/>
          <p14:tracePt t="89548" x="3848100" y="5715000"/>
          <p14:tracePt t="89566" x="3829050" y="5715000"/>
          <p14:tracePt t="89580" x="3822700" y="5715000"/>
          <p14:tracePt t="89594" x="3810000" y="5715000"/>
          <p14:tracePt t="89615" x="3797300" y="5715000"/>
          <p14:tracePt t="89629" x="3790950" y="5715000"/>
          <p14:tracePt t="89726" x="3790950" y="5721350"/>
          <p14:tracePt t="89738" x="3803650" y="5721350"/>
          <p14:tracePt t="89746" x="3829050" y="5727700"/>
          <p14:tracePt t="89752" x="3848100" y="5727700"/>
          <p14:tracePt t="89762" x="3886200" y="5727700"/>
          <p14:tracePt t="89782" x="3987800" y="5727700"/>
          <p14:tracePt t="89796" x="4133850" y="5715000"/>
          <p14:tracePt t="89817" x="4254500" y="5689600"/>
          <p14:tracePt t="89831" x="4330700" y="5683250"/>
          <p14:tracePt t="89844" x="4343400" y="5683250"/>
          <p14:tracePt t="89918" x="4337050" y="5683250"/>
          <p14:tracePt t="89932" x="4324350" y="5683250"/>
          <p14:tracePt t="89954" x="4318000" y="5683250"/>
          <p14:tracePt t="90037" x="4318000" y="5689600"/>
          <p14:tracePt t="90563" x="4298950" y="5689600"/>
          <p14:tracePt t="90572" x="4279900" y="5689600"/>
          <p14:tracePt t="90580" x="4184650" y="5708650"/>
          <p14:tracePt t="90587" x="4076700" y="5727700"/>
          <p14:tracePt t="90594" x="3962400" y="5753100"/>
          <p14:tracePt t="90615" x="3454400" y="5861050"/>
          <p14:tracePt t="90629" x="3054350" y="5918200"/>
          <p14:tracePt t="90650" x="2197100" y="6070600"/>
          <p14:tracePt t="90663" x="1943100" y="6127750"/>
          <p14:tracePt t="90684" x="1193800" y="6229350"/>
          <p14:tracePt t="90698" x="844550" y="6292850"/>
          <p14:tracePt t="90713" x="755650" y="6311900"/>
          <p14:tracePt t="90733" x="685800" y="6318250"/>
          <p14:tracePt t="90754" x="692150" y="6318250"/>
          <p14:tracePt t="90768" x="704850" y="6311900"/>
          <p14:tracePt t="90782" x="723900" y="6305550"/>
          <p14:tracePt t="90796" x="749300" y="6299200"/>
          <p14:tracePt t="90817" x="793750" y="6299200"/>
          <p14:tracePt t="90831" x="876300" y="6299200"/>
          <p14:tracePt t="90851" x="1066800" y="6280150"/>
          <p14:tracePt t="90865" x="1193800" y="6254750"/>
          <p14:tracePt t="90879" x="1257300" y="6242050"/>
          <p14:tracePt t="90900" x="1428750" y="6223000"/>
          <p14:tracePt t="90913" x="1530350" y="6223000"/>
          <p14:tracePt t="90935" x="1600200" y="6223000"/>
          <p14:tracePt t="90948" x="1638300" y="6223000"/>
          <p14:tracePt t="90962" x="1644650" y="6223000"/>
          <p14:tracePt t="91005" x="1651000" y="6223000"/>
          <p14:tracePt t="91020" x="1670050" y="6223000"/>
          <p14:tracePt t="91026" x="1695450" y="6229350"/>
          <p14:tracePt t="91032" x="1746250" y="6229350"/>
          <p14:tracePt t="91046" x="1822450" y="6229350"/>
          <p14:tracePt t="91066" x="1993900" y="6229350"/>
          <p14:tracePt t="91080" x="2159000" y="6210300"/>
          <p14:tracePt t="91101" x="2330450" y="6159500"/>
          <p14:tracePt t="91115" x="2343150" y="6153150"/>
          <p14:tracePt t="91269" x="2374900" y="6153150"/>
          <p14:tracePt t="91274" x="2393950" y="6153150"/>
          <p14:tracePt t="91288" x="2406650" y="6153150"/>
          <p14:tracePt t="91295" x="2413000" y="6146800"/>
          <p14:tracePt t="91302" x="2419350" y="6146800"/>
          <p14:tracePt t="91316" x="2425700" y="6146800"/>
          <p14:tracePt t="91522" x="2438400" y="6146800"/>
          <p14:tracePt t="91618" x="2438400" y="6140450"/>
          <p14:tracePt t="91668" x="2438400" y="6134100"/>
          <p14:tracePt t="91692" x="2432050" y="6134100"/>
          <p14:tracePt t="91704" x="2406650" y="6134100"/>
          <p14:tracePt t="91714" x="2393950" y="6134100"/>
          <p14:tracePt t="91722" x="2374900" y="6121400"/>
          <p14:tracePt t="91733" x="2343150" y="6102350"/>
          <p14:tracePt t="91748" x="2330450" y="6089650"/>
          <p14:tracePt t="91768" x="2286000" y="6089650"/>
          <p14:tracePt t="91782" x="2235200" y="6083300"/>
          <p14:tracePt t="91796" x="2178050" y="6083300"/>
          <p14:tracePt t="91816" x="2101850" y="6096000"/>
          <p14:tracePt t="91831" x="2051050" y="6115050"/>
          <p14:tracePt t="91851" x="1924050" y="6146800"/>
          <p14:tracePt t="91865" x="1860550" y="6159500"/>
          <p14:tracePt t="91879" x="1714500" y="6197600"/>
          <p14:tracePt t="91900" x="1530350" y="6254750"/>
          <p14:tracePt t="91914" x="1498600" y="6273800"/>
          <p14:tracePt t="91934" x="1492250" y="6286500"/>
          <p14:tracePt t="91948" x="1479550" y="6292850"/>
          <p14:tracePt t="91969" x="1454150" y="6318250"/>
          <p14:tracePt t="91983" x="1441450" y="6318250"/>
          <p14:tracePt t="91997" x="1441450" y="6350000"/>
          <p14:tracePt t="92018" x="1492250" y="6381750"/>
          <p14:tracePt t="92032" x="1524000" y="6388100"/>
          <p14:tracePt t="92046" x="1619250" y="6388100"/>
          <p14:tracePt t="92066" x="1790700" y="6388100"/>
          <p14:tracePt t="92080" x="1841500" y="6388100"/>
          <p14:tracePt t="92101" x="1968500" y="6388100"/>
          <p14:tracePt t="92115" x="2019300" y="6388100"/>
          <p14:tracePt t="92129" x="2032000" y="6388100"/>
          <p14:tracePt t="92150" x="2044700" y="6413500"/>
          <p14:tracePt t="92163" x="2038350" y="6438900"/>
          <p14:tracePt t="92185" x="1943100" y="6489700"/>
          <p14:tracePt t="92198" x="1911350" y="6508750"/>
          <p14:tracePt t="92219" x="1898650" y="6540500"/>
          <p14:tracePt t="92233" x="1898650" y="6546850"/>
          <p14:tracePt t="92247" x="1905000" y="6553200"/>
          <p14:tracePt t="92268" x="1968500" y="6553200"/>
          <p14:tracePt t="92282" x="2038350" y="6553200"/>
          <p14:tracePt t="92303" x="2076450" y="6553200"/>
          <p14:tracePt t="92316" x="2127250" y="6553200"/>
          <p14:tracePt t="92330" x="2190750" y="6553200"/>
          <p14:tracePt t="92351" x="2228850" y="6553200"/>
          <p14:tracePt t="92365" x="2235200" y="6553200"/>
          <p14:tracePt t="92386" x="2247900" y="6559550"/>
          <p14:tracePt t="92410" x="2247900" y="6565900"/>
          <p14:tracePt t="92420" x="2260600" y="6565900"/>
          <p14:tracePt t="92434" x="2286000" y="6572250"/>
          <p14:tracePt t="92448" x="2324100" y="6584950"/>
          <p14:tracePt t="92469" x="2343150" y="6584950"/>
          <p14:tracePt t="92483" x="2355850" y="6597650"/>
          <p14:tracePt t="92497" x="2349500" y="6604000"/>
          <p14:tracePt t="92518" x="2336800" y="6610350"/>
          <p14:tracePt t="92532" x="2336800" y="6623050"/>
          <p14:tracePt t="92552" x="2324100" y="6623050"/>
          <p14:tracePt t="92578" x="2324100" y="6629400"/>
          <p14:tracePt t="92586" x="2330450" y="6629400"/>
          <p14:tracePt t="92601" x="2343150" y="6629400"/>
          <p14:tracePt t="92615" x="2355850" y="6629400"/>
          <p14:tracePt t="92636" x="2381250" y="6629400"/>
          <p14:tracePt t="92698" x="2381250" y="6623050"/>
          <p14:tracePt t="92795" x="2374900" y="6623050"/>
          <p14:tracePt t="92802" x="2362200" y="6623050"/>
          <p14:tracePt t="92808" x="2349500" y="6623050"/>
          <p14:tracePt t="92828" x="2349500" y="6629400"/>
          <p14:tracePt t="92834" x="2330450" y="6635750"/>
          <p14:tracePt t="92851" x="2324100" y="6635750"/>
          <p14:tracePt t="92865" x="2305050" y="6648450"/>
          <p14:tracePt t="92886" x="2254250" y="6661150"/>
          <p14:tracePt t="92900" x="2222500" y="6673850"/>
          <p14:tracePt t="92928" x="2209800" y="6686550"/>
          <p14:tracePt t="92976" x="2203450" y="6686550"/>
          <p14:tracePt t="92986" x="2197100" y="6686550"/>
          <p14:tracePt t="92994" x="2190750" y="6699250"/>
          <p14:tracePt t="93000" x="2178050" y="6699250"/>
          <p14:tracePt t="93018" x="2165350" y="6699250"/>
          <p14:tracePt t="93031" x="2159000" y="6699250"/>
          <p14:tracePt t="93060" x="2152650" y="6699250"/>
          <p14:tracePt t="93068" x="2146300" y="6699250"/>
          <p14:tracePt t="93082" x="2139950" y="6699250"/>
          <p14:tracePt t="93101" x="2127250" y="6699250"/>
          <p14:tracePt t="93115" x="2082800" y="6699250"/>
          <p14:tracePt t="93136" x="2032000" y="6699250"/>
          <p14:tracePt t="93150" x="1968500" y="6705600"/>
          <p14:tracePt t="93163" x="1885950" y="6724650"/>
          <p14:tracePt t="93184" x="1778000" y="6750050"/>
          <p14:tracePt t="93198" x="1657350" y="6769100"/>
          <p14:tracePt t="93219" x="1492250" y="6807200"/>
          <p14:tracePt t="93233" x="1454150" y="6813550"/>
          <p14:tracePt t="93252" x="1447800" y="6813550"/>
          <p14:tracePt t="93491" x="1441450" y="6813550"/>
          <p14:tracePt t="93498" x="1435100" y="6813550"/>
          <p14:tracePt t="93511" x="1428750" y="6813550"/>
          <p14:tracePt t="93524" x="1422400" y="6813550"/>
          <p14:tracePt t="93657" x="1416050" y="6813550"/>
          <p14:tracePt t="93706" x="1409700" y="6813550"/>
          <p14:tracePt t="93738" x="1403350" y="6807200"/>
          <p14:tracePt t="93756" x="1403350" y="6794500"/>
          <p14:tracePt t="93762" x="1390650" y="6794500"/>
          <p14:tracePt t="93778" x="1377950" y="6781800"/>
          <p14:tracePt t="93780" x="1346200" y="6781800"/>
          <p14:tracePt t="93794" x="1333500" y="6781800"/>
          <p14:tracePt t="93802" x="1295400" y="6769100"/>
          <p14:tracePt t="93817" x="1276350" y="6769100"/>
          <p14:tracePt t="93839" x="1212850" y="6769100"/>
          <p14:tracePt t="93940" x="438150" y="6565900"/>
          <p14:tracePt t="93948" x="298450" y="6521450"/>
          <p14:tracePt t="93954" x="139700" y="645795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49424"/>
            <a:ext cx="73914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CSRF Tokens </a:t>
            </a:r>
            <a:br>
              <a:rPr lang="en-GB" sz="4000" spc="-20" dirty="0">
                <a:latin typeface="Calibri"/>
                <a:cs typeface="Calibri"/>
              </a:rPr>
            </a:br>
            <a:r>
              <a:rPr lang="en-GB" sz="4000" spc="-20" dirty="0">
                <a:latin typeface="Calibri"/>
                <a:cs typeface="Calibri"/>
              </a:rPr>
              <a:t>(Cross Site Request Forgery)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B25EC-57B1-25B4-7900-EE048ACC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2860"/>
            <a:ext cx="9144000" cy="3895940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8AD1F707-9E3A-81DB-A5A3-DAF9685C8B42}"/>
              </a:ext>
            </a:extLst>
          </p:cNvPr>
          <p:cNvSpPr txBox="1"/>
          <p:nvPr/>
        </p:nvSpPr>
        <p:spPr>
          <a:xfrm>
            <a:off x="1143000" y="5821154"/>
            <a:ext cx="62484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u="sng" spc="-20" dirty="0">
                <a:solidFill>
                  <a:srgbClr val="C00000"/>
                </a:solidFill>
                <a:latin typeface="Calibri"/>
                <a:cs typeface="Calibri"/>
              </a:rPr>
              <a:t>Very important it's at the bottom!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5DCEF23-DE0C-2FC2-AB0D-73FA44516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557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52"/>
    </mc:Choice>
    <mc:Fallback>
      <p:transition spd="slow" advTm="26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0" x="1295400" y="2527300"/>
          <p14:tracePt t="511" x="1282700" y="2527300"/>
          <p14:tracePt t="576" x="1270000" y="2527300"/>
          <p14:tracePt t="624" x="1257300" y="2520950"/>
          <p14:tracePt t="632" x="1257300" y="2514600"/>
          <p14:tracePt t="638" x="1257300" y="2508250"/>
          <p14:tracePt t="647" x="1244600" y="2501900"/>
          <p14:tracePt t="659" x="1244600" y="2489200"/>
          <p14:tracePt t="674" x="1225550" y="2482850"/>
          <p14:tracePt t="694" x="1219200" y="2470150"/>
          <p14:tracePt t="708" x="1193800" y="2438400"/>
          <p14:tracePt t="722" x="1181100" y="2413000"/>
          <p14:tracePt t="743" x="1130300" y="2349500"/>
          <p14:tracePt t="756" x="1117600" y="2336800"/>
          <p14:tracePt t="777" x="1073150" y="2311400"/>
          <p14:tracePt t="792" x="1035050" y="2298700"/>
          <p14:tracePt t="812" x="971550" y="2286000"/>
          <p14:tracePt t="826" x="927100" y="2286000"/>
          <p14:tracePt t="840" x="889000" y="2286000"/>
          <p14:tracePt t="861" x="844550" y="2286000"/>
          <p14:tracePt t="875" x="819150" y="2286000"/>
          <p14:tracePt t="888" x="812800" y="2286000"/>
          <p14:tracePt t="936" x="812800" y="2279650"/>
          <p14:tracePt t="944" x="825500" y="2279650"/>
          <p14:tracePt t="959" x="850900" y="2273300"/>
          <p14:tracePt t="967" x="876300" y="2266950"/>
          <p14:tracePt t="973" x="901700" y="2266950"/>
          <p14:tracePt t="993" x="958850" y="2247900"/>
          <p14:tracePt t="1007" x="990600" y="2235200"/>
          <p14:tracePt t="1027" x="1060450" y="2222500"/>
          <p14:tracePt t="1041" x="1092200" y="2209800"/>
          <p14:tracePt t="1080" x="1098550" y="2209800"/>
          <p14:tracePt t="1112" x="1104900" y="2209800"/>
          <p14:tracePt t="1127" x="1111250" y="2209800"/>
          <p14:tracePt t="1142" x="1117600" y="2209800"/>
          <p14:tracePt t="1200" x="1130300" y="2209800"/>
          <p14:tracePt t="1224" x="1136650" y="2209800"/>
          <p14:tracePt t="1231" x="1155700" y="2209800"/>
          <p14:tracePt t="1237" x="1174750" y="2209800"/>
          <p14:tracePt t="1247" x="1187450" y="2203450"/>
          <p14:tracePt t="1257" x="1219200" y="2203450"/>
          <p14:tracePt t="1277" x="1250950" y="2190750"/>
          <p14:tracePt t="1292" x="1320800" y="2190750"/>
          <p14:tracePt t="1312" x="1498600" y="2190750"/>
          <p14:tracePt t="1326" x="1587500" y="2190750"/>
          <p14:tracePt t="1340" x="1873250" y="2190750"/>
          <p14:tracePt t="1362" x="2546350" y="2190750"/>
          <p14:tracePt t="1375" x="2870200" y="2190750"/>
          <p14:tracePt t="1396" x="3867150" y="2108200"/>
          <p14:tracePt t="1410" x="4514850" y="2044700"/>
          <p14:tracePt t="1423" x="5105400" y="2032000"/>
          <p14:tracePt t="1444" x="5588000" y="2032000"/>
          <p14:tracePt t="1458" x="5949950" y="2032000"/>
          <p14:tracePt t="1479" x="6267450" y="2032000"/>
          <p14:tracePt t="1493" x="6362700" y="2032000"/>
          <p14:tracePt t="1507" x="6521450" y="2032000"/>
          <p14:tracePt t="1527" x="6680200" y="2032000"/>
          <p14:tracePt t="1541" x="6705600" y="2032000"/>
          <p14:tracePt t="1562" x="6718300" y="2032000"/>
          <p14:tracePt t="1608" x="6718300" y="2038350"/>
          <p14:tracePt t="1615" x="6718300" y="2044700"/>
          <p14:tracePt t="1632" x="6724650" y="2051050"/>
          <p14:tracePt t="1646" x="6724650" y="2057400"/>
          <p14:tracePt t="1655" x="6705600" y="2070100"/>
          <p14:tracePt t="1663" x="6692900" y="2070100"/>
          <p14:tracePt t="1673" x="6661150" y="2076450"/>
          <p14:tracePt t="1694" x="6496050" y="2114550"/>
          <p14:tracePt t="1708" x="6426200" y="2127250"/>
          <p14:tracePt t="1729" x="6178550" y="2159000"/>
          <p14:tracePt t="1743" x="5943600" y="2171700"/>
          <p14:tracePt t="1757" x="5835650" y="2184400"/>
          <p14:tracePt t="1777" x="5435600" y="2209800"/>
          <p14:tracePt t="1791" x="5175250" y="2209800"/>
          <p14:tracePt t="1812" x="4826000" y="2209800"/>
          <p14:tracePt t="1826" x="4724400" y="2209800"/>
          <p14:tracePt t="1840" x="4565650" y="2209800"/>
          <p14:tracePt t="1861" x="4457700" y="2209800"/>
          <p14:tracePt t="1885" x="4470400" y="2209800"/>
          <p14:tracePt t="1896" x="4502150" y="2209800"/>
          <p14:tracePt t="1909" x="4559300" y="2209800"/>
          <p14:tracePt t="1923" x="4622800" y="2209800"/>
          <p14:tracePt t="1945" x="4787900" y="2209800"/>
          <p14:tracePt t="1958" x="4845050" y="2203450"/>
          <p14:tracePt t="1979" x="4851400" y="2203450"/>
          <p14:tracePt t="2006" x="4832350" y="2203450"/>
          <p14:tracePt t="2015" x="4794250" y="2203450"/>
          <p14:tracePt t="2027" x="4768850" y="2203450"/>
          <p14:tracePt t="2041" x="4686300" y="2203450"/>
          <p14:tracePt t="2062" x="4603750" y="2203450"/>
          <p14:tracePt t="2076" x="4591050" y="2203450"/>
          <p14:tracePt t="2090" x="4584700" y="2203450"/>
          <p14:tracePt t="2111" x="4559300" y="2216150"/>
          <p14:tracePt t="2124" x="4552950" y="2216150"/>
          <p14:tracePt t="2146" x="4495800" y="2260600"/>
          <p14:tracePt t="2160" x="4419600" y="2298700"/>
          <p14:tracePt t="2180" x="4356100" y="2336800"/>
          <p14:tracePt t="2194" x="4241800" y="2381250"/>
          <p14:tracePt t="2208" x="4114800" y="2438400"/>
          <p14:tracePt t="2229" x="4006850" y="2508250"/>
          <p14:tracePt t="2243" x="3886200" y="2597150"/>
          <p14:tracePt t="2256" x="3752850" y="2705100"/>
          <p14:tracePt t="2278" x="3625850" y="2813050"/>
          <p14:tracePt t="2291" x="3429000" y="2946400"/>
          <p14:tracePt t="2312" x="3302000" y="3035300"/>
          <p14:tracePt t="2326" x="3206750" y="3079750"/>
          <p14:tracePt t="2347" x="2806700" y="3314700"/>
          <p14:tracePt t="2361" x="2476500" y="3524250"/>
          <p14:tracePt t="2375" x="2305050" y="3657600"/>
          <p14:tracePt t="2396" x="1866900" y="4025900"/>
          <p14:tracePt t="2409" x="1619250" y="4337050"/>
          <p14:tracePt t="2430" x="1543050" y="4425950"/>
          <p14:tracePt t="2444" x="1447800" y="4572000"/>
          <p14:tracePt t="2458" x="1358900" y="4686300"/>
          <p14:tracePt t="2479" x="1295400" y="4794250"/>
          <p14:tracePt t="2492" x="1238250" y="4889500"/>
          <p14:tracePt t="2513" x="1174750" y="4984750"/>
          <p14:tracePt t="2528" x="1143000" y="5022850"/>
          <p14:tracePt t="2541" x="1123950" y="5035550"/>
          <p14:tracePt t="2562" x="1073150" y="5080000"/>
          <p14:tracePt t="2576" x="1066800" y="5099050"/>
          <p14:tracePt t="2597" x="1066800" y="5118100"/>
          <p14:tracePt t="2648" x="1066800" y="5124450"/>
          <p14:tracePt t="2653" x="1054100" y="5130800"/>
          <p14:tracePt t="2664" x="1041400" y="5137150"/>
          <p14:tracePt t="2671" x="1041400" y="5143500"/>
          <p14:tracePt t="2680" x="1041400" y="5149850"/>
          <p14:tracePt t="2695" x="1035050" y="5156200"/>
          <p14:tracePt t="2708" x="1035050" y="5162550"/>
          <p14:tracePt t="2729" x="1035050" y="5168900"/>
          <p14:tracePt t="2759" x="1035050" y="5175250"/>
          <p14:tracePt t="2784" x="1035050" y="5187950"/>
          <p14:tracePt t="2797" x="1035050" y="5194300"/>
          <p14:tracePt t="2805" x="1035050" y="5213350"/>
          <p14:tracePt t="2815" x="1041400" y="5213350"/>
          <p14:tracePt t="2826" x="1047750" y="5219700"/>
          <p14:tracePt t="2847" x="1066800" y="5245100"/>
          <p14:tracePt t="2861" x="1073150" y="5251450"/>
          <p14:tracePt t="2874" x="1073150" y="5264150"/>
          <p14:tracePt t="2895" x="1079500" y="5276850"/>
          <p14:tracePt t="3098" x="1079500" y="5283200"/>
          <p14:tracePt t="3127" x="1073150" y="5289550"/>
          <p14:tracePt t="3133" x="1073150" y="5295900"/>
          <p14:tracePt t="3143" x="1066800" y="5295900"/>
          <p14:tracePt t="3153" x="1066800" y="5302250"/>
          <p14:tracePt t="3222" x="1060450" y="5302250"/>
          <p14:tracePt t="3434" x="1060450" y="5308600"/>
          <p14:tracePt t="3447" x="1066800" y="5308600"/>
          <p14:tracePt t="3458" x="1079500" y="5308600"/>
          <p14:tracePt t="3465" x="1092200" y="5308600"/>
          <p14:tracePt t="3479" x="1104900" y="5308600"/>
          <p14:tracePt t="3496" x="1111250" y="5308600"/>
          <p14:tracePt t="3513" x="1123950" y="5308600"/>
          <p14:tracePt t="3527" x="1174750" y="5308600"/>
          <p14:tracePt t="3541" x="1193800" y="5308600"/>
          <p14:tracePt t="3562" x="1295400" y="5308600"/>
          <p14:tracePt t="3576" x="1416050" y="5308600"/>
          <p14:tracePt t="3597" x="1543050" y="5308600"/>
          <p14:tracePt t="3611" x="1708150" y="5308600"/>
          <p14:tracePt t="3624" x="2025650" y="5308600"/>
          <p14:tracePt t="3645" x="2495550" y="5289550"/>
          <p14:tracePt t="3659" x="2984500" y="5270500"/>
          <p14:tracePt t="3680" x="3409950" y="5251450"/>
          <p14:tracePt t="3694" x="3492500" y="5251450"/>
          <p14:tracePt t="3708" x="3613150" y="5251450"/>
          <p14:tracePt t="3729" x="3683000" y="5251450"/>
          <p14:tracePt t="3773" x="3663950" y="5251450"/>
          <p14:tracePt t="3783" x="3632200" y="5251450"/>
          <p14:tracePt t="3792" x="3594100" y="5251450"/>
          <p14:tracePt t="3797" x="3581400" y="5251450"/>
          <p14:tracePt t="3812" x="3549650" y="5257800"/>
          <p14:tracePt t="3826" x="3479800" y="5276850"/>
          <p14:tracePt t="3847" x="3371850" y="5302250"/>
          <p14:tracePt t="3860" x="3333750" y="5308600"/>
          <p14:tracePt t="3881" x="3232150" y="5308600"/>
          <p14:tracePt t="3895" x="3162300" y="5308600"/>
          <p14:tracePt t="3909" x="3149600" y="5308600"/>
          <p14:tracePt t="3930" x="3117850" y="5308600"/>
          <p14:tracePt t="3951" x="3124200" y="5308600"/>
          <p14:tracePt t="3965" x="3149600" y="5308600"/>
          <p14:tracePt t="3979" x="3200400" y="5308600"/>
          <p14:tracePt t="3993" x="3263900" y="5295900"/>
          <p14:tracePt t="4013" x="3340100" y="5295900"/>
          <p14:tracePt t="4028" x="3352800" y="5295900"/>
          <p14:tracePt t="4080" x="3346450" y="5295900"/>
          <p14:tracePt t="4085" x="3327400" y="5302250"/>
          <p14:tracePt t="4095" x="3295650" y="5308600"/>
          <p14:tracePt t="4103" x="3257550" y="5321300"/>
          <p14:tracePt t="4111" x="3238500" y="5321300"/>
          <p14:tracePt t="4131" x="3168650" y="5340350"/>
          <p14:tracePt t="4145" x="3117850" y="5359400"/>
          <p14:tracePt t="4176" x="3124200" y="5359400"/>
          <p14:tracePt t="4180" x="3130550" y="5359400"/>
          <p14:tracePt t="4194" x="3143250" y="5359400"/>
          <p14:tracePt t="4215" x="3175000" y="5340350"/>
          <p14:tracePt t="4229" x="3194050" y="5340350"/>
          <p14:tracePt t="4242" x="3200400" y="5334000"/>
          <p14:tracePt t="4296" x="3194050" y="5334000"/>
          <p14:tracePt t="4302" x="3181350" y="5334000"/>
          <p14:tracePt t="4311" x="3162300" y="5334000"/>
          <p14:tracePt t="4319" x="3130550" y="5334000"/>
          <p14:tracePt t="4326" x="3111500" y="5334000"/>
          <p14:tracePt t="4347" x="3073400" y="5334000"/>
          <p14:tracePt t="4361" x="3060700" y="5334000"/>
          <p14:tracePt t="4432" x="3067050" y="5334000"/>
          <p14:tracePt t="4439" x="3073400" y="5334000"/>
          <p14:tracePt t="4445" x="3079750" y="5334000"/>
          <p14:tracePt t="4526" x="3067050" y="5334000"/>
          <p14:tracePt t="5082" x="3028950" y="5340350"/>
          <p14:tracePt t="5091" x="3016250" y="5346700"/>
          <p14:tracePt t="5093" x="2984500" y="5346700"/>
          <p14:tracePt t="5103" x="2940050" y="5359400"/>
          <p14:tracePt t="5111" x="2895600" y="5372100"/>
          <p14:tracePt t="5132" x="2781300" y="5397500"/>
          <p14:tracePt t="5146" x="2686050" y="5416550"/>
          <p14:tracePt t="5160" x="2635250" y="5429250"/>
          <p14:tracePt t="5202" x="2647950" y="5429250"/>
          <p14:tracePt t="5207" x="2667000" y="5429250"/>
          <p14:tracePt t="5214" x="2705100" y="5429250"/>
          <p14:tracePt t="5228" x="2774950" y="5429250"/>
          <p14:tracePt t="5249" x="3003550" y="5397500"/>
          <p14:tracePt t="5263" x="3143250" y="5372100"/>
          <p14:tracePt t="5278" x="3200400" y="5359400"/>
          <p14:tracePt t="5298" x="3257550" y="5346700"/>
          <p14:tracePt t="5334" x="3251200" y="5346700"/>
          <p14:tracePt t="5343" x="3225800" y="5346700"/>
          <p14:tracePt t="5351" x="3206750" y="5346700"/>
          <p14:tracePt t="5361" x="3194050" y="5346700"/>
          <p14:tracePt t="5382" x="3130550" y="5346700"/>
          <p14:tracePt t="5396" x="3124200" y="5346700"/>
          <p14:tracePt t="6060" x="3111500" y="5346700"/>
          <p14:tracePt t="6640" x="3098800" y="5346700"/>
          <p14:tracePt t="6641" x="3060700" y="5346700"/>
          <p14:tracePt t="6647" x="3016250" y="5359400"/>
          <p14:tracePt t="6653" x="2965450" y="5372100"/>
          <p14:tracePt t="6666" x="2774950" y="5391150"/>
          <p14:tracePt t="6680" x="2641600" y="5391150"/>
          <p14:tracePt t="6694" x="2514600" y="5391150"/>
          <p14:tracePt t="6715" x="2393950" y="5403850"/>
          <p14:tracePt t="6729" x="2286000" y="5403850"/>
          <p14:tracePt t="6749" x="2184400" y="5422900"/>
          <p14:tracePt t="6781" x="2190750" y="5422900"/>
          <p14:tracePt t="6800" x="2209800" y="5422900"/>
          <p14:tracePt t="6807" x="2222500" y="5422900"/>
          <p14:tracePt t="6813" x="2254250" y="5422900"/>
          <p14:tracePt t="6833" x="2355850" y="5410200"/>
          <p14:tracePt t="6847" x="2419350" y="5397500"/>
          <p14:tracePt t="6868" x="2755900" y="5334000"/>
          <p14:tracePt t="6881" x="3124200" y="5251450"/>
          <p14:tracePt t="6895" x="3467100" y="5168900"/>
          <p14:tracePt t="6916" x="3683000" y="5137150"/>
          <p14:tracePt t="6930" x="3733800" y="5130800"/>
          <p14:tracePt t="6951" x="3740150" y="5130800"/>
          <p14:tracePt t="6973" x="3733800" y="5130800"/>
          <p14:tracePt t="6979" x="3708400" y="5137150"/>
          <p14:tracePt t="6999" x="3581400" y="5162550"/>
          <p14:tracePt t="7016" x="3536950" y="5168900"/>
          <p14:tracePt t="7034" x="3441700" y="5187950"/>
          <p14:tracePt t="7048" x="3378200" y="5200650"/>
          <p14:tracePt t="7062" x="3359150" y="5207000"/>
          <p14:tracePt t="7095" x="3365500" y="5207000"/>
          <p14:tracePt t="7101" x="3371850" y="5207000"/>
          <p14:tracePt t="7119" x="3390900" y="5207000"/>
          <p14:tracePt t="7131" x="3403600" y="5207000"/>
          <p14:tracePt t="7145" x="3409950" y="5207000"/>
          <p14:tracePt t="7304" x="3409950" y="5200650"/>
          <p14:tracePt t="7352" x="3409950" y="5194300"/>
          <p14:tracePt t="8040" x="3409950" y="5200650"/>
          <p14:tracePt t="8055" x="3409950" y="5207000"/>
          <p14:tracePt t="8062" x="3397250" y="5213350"/>
          <p14:tracePt t="8069" x="3390900" y="5245100"/>
          <p14:tracePt t="8476" x="3365500" y="5245100"/>
          <p14:tracePt t="8489" x="3352800" y="5245100"/>
          <p14:tracePt t="8499" x="3321050" y="5238750"/>
          <p14:tracePt t="8511" x="3314700" y="5238750"/>
          <p14:tracePt t="8519" x="3321050" y="5238750"/>
          <p14:tracePt t="8534" x="3333750" y="5245100"/>
          <p14:tracePt t="8548" x="3308350" y="5238750"/>
          <p14:tracePt t="8569" x="3308350" y="5232400"/>
          <p14:tracePt t="8583" x="3302000" y="5232400"/>
          <p14:tracePt t="8596" x="3295650" y="5226050"/>
          <p14:tracePt t="8617" x="3244850" y="5226050"/>
          <p14:tracePt t="8632" x="3175000" y="5232400"/>
          <p14:tracePt t="8652" x="3117850" y="5245100"/>
          <p14:tracePt t="8666" x="3067050" y="5251450"/>
          <p14:tracePt t="8680" x="2990850" y="5270500"/>
          <p14:tracePt t="8701" x="2921000" y="5283200"/>
          <p14:tracePt t="8715" x="2851150" y="5283200"/>
          <p14:tracePt t="8736" x="2724150" y="5295900"/>
          <p14:tracePt t="8749" x="2679700" y="5295900"/>
          <p14:tracePt t="8763" x="2540000" y="5276850"/>
          <p14:tracePt t="8784" x="2432050" y="5251450"/>
          <p14:tracePt t="8798" x="2381250" y="5238750"/>
          <p14:tracePt t="8819" x="2235200" y="5175250"/>
          <p14:tracePt t="8833" x="2146300" y="5111750"/>
          <p14:tracePt t="8847" x="2108200" y="5067300"/>
          <p14:tracePt t="8867" x="2038350" y="4908550"/>
          <p14:tracePt t="8881" x="1981200" y="4787900"/>
          <p14:tracePt t="8902" x="1930400" y="4686300"/>
          <p14:tracePt t="8916" x="1854200" y="4591050"/>
          <p14:tracePt t="8930" x="1797050" y="4502150"/>
          <p14:tracePt t="8951" x="1739900" y="4406900"/>
          <p14:tracePt t="8964" x="1695450" y="4298950"/>
          <p14:tracePt t="8986" x="1651000" y="4133850"/>
          <p14:tracePt t="8999" x="1612900" y="4019550"/>
          <p14:tracePt t="9013" x="1600200" y="3962400"/>
          <p14:tracePt t="9034" x="1555750" y="3752850"/>
          <p14:tracePt t="9048" x="1530350" y="3600450"/>
          <p14:tracePt t="9069" x="1498600" y="3435350"/>
          <p14:tracePt t="9083" x="1466850" y="3308350"/>
          <p14:tracePt t="9097" x="1441450" y="3168650"/>
          <p14:tracePt t="9118" x="1390650" y="3041650"/>
          <p14:tracePt t="9131" x="1295400" y="2870200"/>
          <p14:tracePt t="9152" x="1206500" y="2660650"/>
          <p14:tracePt t="9166" x="1187450" y="2603500"/>
          <p14:tracePt t="9180" x="1162050" y="2501900"/>
          <p14:tracePt t="9201" x="1155700" y="2413000"/>
          <p14:tracePt t="9215" x="1143000" y="2374900"/>
          <p14:tracePt t="9236" x="1143000" y="2336800"/>
          <p14:tracePt t="9250" x="1143000" y="2311400"/>
          <p14:tracePt t="9263" x="1143000" y="2286000"/>
          <p14:tracePt t="9285" x="1149350" y="2260600"/>
          <p14:tracePt t="9298" x="1149350" y="2241550"/>
          <p14:tracePt t="9319" x="1136650" y="2203450"/>
          <p14:tracePt t="9332" x="1136650" y="2197100"/>
          <p14:tracePt t="9346" x="1136650" y="2178050"/>
          <p14:tracePt t="9368" x="1136650" y="2152650"/>
          <p14:tracePt t="9381" x="1136650" y="2133600"/>
          <p14:tracePt t="9402" x="1136650" y="2108200"/>
          <p14:tracePt t="9416" x="1130300" y="2089150"/>
          <p14:tracePt t="9430" x="1123950" y="2082800"/>
          <p14:tracePt t="9451" x="1117600" y="2063750"/>
          <p14:tracePt t="9472" x="1117600" y="2051050"/>
          <p14:tracePt t="9486" x="1117600" y="2038350"/>
          <p14:tracePt t="9519" x="1123950" y="2038350"/>
          <p14:tracePt t="9624" x="1123950" y="2044700"/>
          <p14:tracePt t="9629" x="1130300" y="2057400"/>
          <p14:tracePt t="9639" x="1130300" y="2070100"/>
          <p14:tracePt t="9647" x="1130300" y="2095500"/>
          <p14:tracePt t="9652" x="1143000" y="2133600"/>
          <p14:tracePt t="9666" x="1149350" y="2171700"/>
          <p14:tracePt t="9687" x="1162050" y="2228850"/>
          <p14:tracePt t="9701" x="1174750" y="2305050"/>
          <p14:tracePt t="9715" x="1206500" y="2432050"/>
          <p14:tracePt t="9736" x="1257300" y="2667000"/>
          <p14:tracePt t="9749" x="1282700" y="2819400"/>
          <p14:tracePt t="9770" x="1314450" y="2990850"/>
          <p14:tracePt t="9784" x="1358900" y="3187700"/>
          <p14:tracePt t="9798" x="1384300" y="3359150"/>
          <p14:tracePt t="9819" x="1409700" y="3530600"/>
          <p14:tracePt t="9833" x="1428750" y="3708400"/>
          <p14:tracePt t="9853" x="1441450" y="3892550"/>
          <p14:tracePt t="9868" x="1460500" y="4089400"/>
          <p14:tracePt t="9881" x="1460500" y="4286250"/>
          <p14:tracePt t="9902" x="1460500" y="4464050"/>
          <p14:tracePt t="9916" x="1466850" y="4616450"/>
          <p14:tracePt t="9937" x="1473200" y="4794250"/>
          <p14:tracePt t="9951" x="1473200" y="4889500"/>
          <p14:tracePt t="9965" x="1466850" y="4959350"/>
          <p14:tracePt t="9985" x="1454150" y="5041900"/>
          <p14:tracePt t="9999" x="1454150" y="5054600"/>
          <p14:tracePt t="10020" x="1454150" y="5067300"/>
          <p14:tracePt t="10034" x="1454150" y="5080000"/>
          <p14:tracePt t="10055" x="1454150" y="5092700"/>
          <p14:tracePt t="10069" x="1447800" y="5099050"/>
          <p14:tracePt t="10083" x="1441450" y="5105400"/>
          <p14:tracePt t="10104" x="1428750" y="5130800"/>
          <p14:tracePt t="10117" x="1422400" y="5143500"/>
          <p14:tracePt t="10131" x="1416050" y="5162550"/>
          <p14:tracePt t="10152" x="1409700" y="5175250"/>
          <p14:tracePt t="10166" x="1397000" y="5187950"/>
          <p14:tracePt t="10187" x="1384300" y="5200650"/>
          <p14:tracePt t="10201" x="1377950" y="5213350"/>
          <p14:tracePt t="10215" x="1371600" y="5219700"/>
          <p14:tracePt t="10236" x="1358900" y="5219700"/>
          <p14:tracePt t="10918" x="1327150" y="5232400"/>
          <p14:tracePt t="10927" x="1314450" y="5245100"/>
          <p14:tracePt t="10937" x="1263650" y="5245100"/>
          <p14:tracePt t="10944" x="1206500" y="5245100"/>
          <p14:tracePt t="10950" x="1181100" y="5257800"/>
          <p14:tracePt t="10964" x="1117600" y="5276850"/>
          <p14:tracePt t="10986" x="1035050" y="5295900"/>
          <p14:tracePt t="10999" x="984250" y="5314950"/>
          <p14:tracePt t="11020" x="946150" y="5327650"/>
          <p14:tracePt t="11034" x="933450" y="5340350"/>
          <p14:tracePt t="11055" x="914400" y="5353050"/>
          <p14:tracePt t="11069" x="901700" y="5353050"/>
          <p14:tracePt t="11083" x="895350" y="5365750"/>
          <p14:tracePt t="11103" x="869950" y="5365750"/>
          <p14:tracePt t="11119" x="857250" y="5365750"/>
          <p14:tracePt t="11180" x="850900" y="5365750"/>
          <p14:tracePt t="11456" x="863600" y="5365750"/>
          <p14:tracePt t="11558" x="869950" y="5365750"/>
          <p14:tracePt t="11739" x="889000" y="5365750"/>
          <p14:tracePt t="11752" x="901700" y="5365750"/>
          <p14:tracePt t="11760" x="914400" y="5359400"/>
          <p14:tracePt t="11765" x="933450" y="5353050"/>
          <p14:tracePt t="11775" x="965200" y="5353050"/>
          <p14:tracePt t="11784" x="1003300" y="5340350"/>
          <p14:tracePt t="11805" x="1047750" y="5340350"/>
          <p14:tracePt t="11819" x="1162050" y="5340350"/>
          <p14:tracePt t="11833" x="1320800" y="5340350"/>
          <p14:tracePt t="11854" x="1631950" y="5327650"/>
          <p14:tracePt t="11867" x="1790700" y="5314950"/>
          <p14:tracePt t="11888" x="2336800" y="5289550"/>
          <p14:tracePt t="11902" x="2686050" y="5289550"/>
          <p14:tracePt t="11916" x="2794000" y="5276850"/>
          <p14:tracePt t="11937" x="3028950" y="5264150"/>
          <p14:tracePt t="11951" x="3098800" y="5264150"/>
          <p14:tracePt t="11972" x="3232150" y="5264150"/>
          <p14:tracePt t="11986" x="3295650" y="5264150"/>
          <p14:tracePt t="11999" x="3314700" y="5264150"/>
          <p14:tracePt t="12922" x="3314700" y="5270500"/>
          <p14:tracePt t="12934" x="3308350" y="5289550"/>
          <p14:tracePt t="12935" x="3308350" y="5308600"/>
          <p14:tracePt t="12941" x="3302000" y="5327650"/>
          <p14:tracePt t="12951" x="3302000" y="5372100"/>
          <p14:tracePt t="12972" x="3340100" y="5511800"/>
          <p14:tracePt t="12985" x="3365500" y="5575300"/>
          <p14:tracePt t="13006" x="3378200" y="5619750"/>
          <p14:tracePt t="13020" x="3378200" y="5664200"/>
          <p14:tracePt t="13034" x="3365500" y="5708650"/>
          <p14:tracePt t="13055" x="3314700" y="5772150"/>
          <p14:tracePt t="13069" x="3276600" y="5797550"/>
          <p14:tracePt t="13089" x="3162300" y="5861050"/>
          <p14:tracePt t="13103" x="3054350" y="5918200"/>
          <p14:tracePt t="13117" x="2882900" y="5949950"/>
          <p14:tracePt t="13138" x="2603500" y="6019800"/>
          <p14:tracePt t="13152" x="2508250" y="6045200"/>
          <p14:tracePt t="13173" x="2324100" y="6089650"/>
          <p14:tracePt t="13187" x="2057400" y="6159500"/>
          <p14:tracePt t="13200" x="1962150" y="6172200"/>
          <p14:tracePt t="13222" x="1746250" y="6203950"/>
          <p14:tracePt t="13236" x="1536700" y="6210300"/>
          <p14:tracePt t="13256" x="1314450" y="6216650"/>
          <p14:tracePt t="13271" x="1270000" y="6223000"/>
          <p14:tracePt t="13284" x="1231900" y="6223000"/>
          <p14:tracePt t="13305" x="1181100" y="6223000"/>
          <p14:tracePt t="13319" x="1174750" y="6223000"/>
          <p14:tracePt t="13340" x="1111250" y="6223000"/>
          <p14:tracePt t="13353" x="1073150" y="6223000"/>
          <p14:tracePt t="13367" x="1035050" y="6223000"/>
          <p14:tracePt t="13388" x="1016000" y="6223000"/>
          <p14:tracePt t="13402" x="1009650" y="6223000"/>
          <p14:tracePt t="13440" x="1003300" y="6223000"/>
          <p14:tracePt t="13472" x="1022350" y="6223000"/>
          <p14:tracePt t="13477" x="1060450" y="6210300"/>
          <p14:tracePt t="13487" x="1079500" y="6210300"/>
          <p14:tracePt t="13495" x="1123950" y="6203950"/>
          <p14:tracePt t="13506" x="1200150" y="6184900"/>
          <p14:tracePt t="13520" x="1403350" y="6172200"/>
          <p14:tracePt t="13534" x="1574800" y="6172200"/>
          <p14:tracePt t="13555" x="2025650" y="6172200"/>
          <p14:tracePt t="13569" x="2184400" y="6172200"/>
          <p14:tracePt t="13590" x="2260600" y="6184900"/>
          <p14:tracePt t="13603" x="2260600" y="6191250"/>
          <p14:tracePt t="13624" x="2203450" y="6242050"/>
          <p14:tracePt t="13638" x="2082800" y="6267450"/>
          <p14:tracePt t="13652" x="2000250" y="6273800"/>
          <p14:tracePt t="13673" x="1733550" y="6280150"/>
          <p14:tracePt t="13687" x="1663700" y="6280150"/>
          <p14:tracePt t="13708" x="1644650" y="6280150"/>
          <p14:tracePt t="13722" x="1676400" y="6280150"/>
          <p14:tracePt t="13736" x="1797050" y="6254750"/>
          <p14:tracePt t="13756" x="1974850" y="6210300"/>
          <p14:tracePt t="13770" x="2209800" y="6159500"/>
          <p14:tracePt t="13791" x="2616200" y="6070600"/>
          <p14:tracePt t="13805" x="2717800" y="6045200"/>
          <p14:tracePt t="13819" x="2832100" y="6026150"/>
          <p14:tracePt t="13847" x="2813050" y="6013450"/>
          <p14:tracePt t="13855" x="2794000" y="6013450"/>
          <p14:tracePt t="13868" x="2762250" y="6013450"/>
          <p14:tracePt t="13888" x="2736850" y="6000750"/>
          <p14:tracePt t="13902" x="2781300" y="5962650"/>
          <p14:tracePt t="13923" x="2851150" y="5924550"/>
          <p14:tracePt t="13937" x="2984500" y="5886450"/>
          <p14:tracePt t="13958" x="3213100" y="5822950"/>
          <p14:tracePt t="13972" x="3314700" y="5797550"/>
          <p14:tracePt t="13985" x="3549650" y="5740400"/>
          <p14:tracePt t="14006" x="3975100" y="5645150"/>
          <p14:tracePt t="14020" x="4140200" y="5619750"/>
          <p14:tracePt t="14041" x="4667250" y="5499100"/>
          <p14:tracePt t="14055" x="4946650" y="5448300"/>
          <p14:tracePt t="14069" x="5048250" y="5435600"/>
          <p14:tracePt t="14090" x="5308600" y="5422900"/>
          <p14:tracePt t="14103" x="5467350" y="5422900"/>
          <p14:tracePt t="14124" x="5600700" y="5410200"/>
          <p14:tracePt t="14138" x="5670550" y="5403850"/>
          <p14:tracePt t="14152" x="5683250" y="5403850"/>
          <p14:tracePt t="14232" x="5676900" y="5410200"/>
          <p14:tracePt t="14239" x="5645150" y="5410200"/>
          <p14:tracePt t="14245" x="5632450" y="5416550"/>
          <p14:tracePt t="14256" x="5600700" y="5422900"/>
          <p14:tracePt t="14270" x="5524500" y="5441950"/>
          <p14:tracePt t="14292" x="5486400" y="5467350"/>
          <p14:tracePt t="14305" x="5461000" y="5480050"/>
          <p14:tracePt t="14319" x="5448300" y="5492750"/>
          <p14:tracePt t="14340" x="5410200" y="5505450"/>
          <p14:tracePt t="14354" x="5397500" y="5505450"/>
          <p14:tracePt t="14385" x="5403850" y="5505450"/>
          <p14:tracePt t="14400" x="5410200" y="5505450"/>
          <p14:tracePt t="14408" x="5422900" y="5505450"/>
          <p14:tracePt t="14423" x="5461000" y="5518150"/>
          <p14:tracePt t="14437" x="5473700" y="5524500"/>
          <p14:tracePt t="14462" x="5480050" y="5530850"/>
          <p14:tracePt t="14471" x="5480050" y="5537200"/>
          <p14:tracePt t="14485" x="5473700" y="5549900"/>
          <p14:tracePt t="14506" x="5422900" y="5575300"/>
          <p14:tracePt t="14520" x="5372100" y="5588000"/>
          <p14:tracePt t="14541" x="5283200" y="5600700"/>
          <p14:tracePt t="14555" x="5137150" y="5613400"/>
          <p14:tracePt t="14569" x="4959350" y="5619750"/>
          <p14:tracePt t="14590" x="4660900" y="5619750"/>
          <p14:tracePt t="14603" x="4464050" y="5619750"/>
          <p14:tracePt t="14624" x="4241800" y="5619750"/>
          <p14:tracePt t="14638" x="4032250" y="5619750"/>
          <p14:tracePt t="14652" x="4019550" y="5619750"/>
          <p14:tracePt t="14673" x="4064000" y="5613400"/>
          <p14:tracePt t="14687" x="4083050" y="5607050"/>
          <p14:tracePt t="14708" x="4191000" y="5588000"/>
          <p14:tracePt t="14722" x="4318000" y="5575300"/>
          <p14:tracePt t="14736" x="4445000" y="5575300"/>
          <p14:tracePt t="14756" x="4546600" y="5575300"/>
          <p14:tracePt t="14770" x="4584700" y="5575300"/>
          <p14:tracePt t="14791" x="4578350" y="5575300"/>
          <p14:tracePt t="14805" x="4565650" y="5575300"/>
          <p14:tracePt t="14819" x="4508500" y="5588000"/>
          <p14:tracePt t="14839" x="4451350" y="5594350"/>
          <p14:tracePt t="14853" x="4438650" y="5594350"/>
          <p14:tracePt t="14874" x="4425950" y="5600700"/>
          <p14:tracePt t="15016" x="4432300" y="5600700"/>
          <p14:tracePt t="15042" x="4438650" y="5594350"/>
          <p14:tracePt t="15093" x="4438650" y="5588000"/>
          <p14:tracePt t="15311" x="4425950" y="5588000"/>
          <p14:tracePt t="15313" x="4406900" y="5588000"/>
          <p14:tracePt t="15327" x="4381500" y="5588000"/>
          <p14:tracePt t="15335" x="4362450" y="5588000"/>
          <p14:tracePt t="15341" x="4337050" y="5588000"/>
          <p14:tracePt t="15353" x="4318000" y="5588000"/>
          <p14:tracePt t="15374" x="4273550" y="5588000"/>
          <p14:tracePt t="15388" x="4248150" y="5588000"/>
          <p14:tracePt t="15409" x="4229100" y="5588000"/>
          <p14:tracePt t="15423" x="4203700" y="5588000"/>
          <p14:tracePt t="15436" x="4191000" y="5588000"/>
          <p14:tracePt t="15458" x="4159250" y="5588000"/>
          <p14:tracePt t="15472" x="4140200" y="5588000"/>
          <p14:tracePt t="15492" x="4133850" y="5588000"/>
          <p14:tracePt t="15672" x="4127500" y="5588000"/>
          <p14:tracePt t="16774" x="4089400" y="5581650"/>
          <p14:tracePt t="16781" x="4064000" y="5581650"/>
          <p14:tracePt t="16791" x="4032250" y="5581650"/>
          <p14:tracePt t="16798" x="4019550" y="5581650"/>
          <p14:tracePt t="16804" x="4006850" y="5581650"/>
          <p14:tracePt t="16826" x="3962400" y="5581650"/>
          <p14:tracePt t="16839" x="3930650" y="5581650"/>
          <p14:tracePt t="16860" x="3917950" y="5581650"/>
          <p14:tracePt t="16874" x="3892550" y="5581650"/>
          <p14:tracePt t="16888" x="3879850" y="5581650"/>
          <p14:tracePt t="16909" x="3848100" y="5581650"/>
          <p14:tracePt t="16923" x="3835400" y="5581650"/>
          <p14:tracePt t="16944" x="3790950" y="5581650"/>
          <p14:tracePt t="16958" x="3746500" y="5581650"/>
          <p14:tracePt t="16972" x="3727450" y="5581650"/>
          <p14:tracePt t="16993" x="3638550" y="5581650"/>
          <p14:tracePt t="17006" x="3575050" y="5581650"/>
          <p14:tracePt t="17027" x="3498850" y="5581650"/>
          <p14:tracePt t="17041" x="3479800" y="5581650"/>
          <p14:tracePt t="17055" x="3422650" y="5588000"/>
          <p14:tracePt t="17076" x="3321050" y="5588000"/>
          <p14:tracePt t="17090" x="3302000" y="5588000"/>
          <p14:tracePt t="17110" x="3238500" y="5588000"/>
          <p14:tracePt t="17124" x="3143250" y="5588000"/>
          <p14:tracePt t="17138" x="3028950" y="5588000"/>
          <p14:tracePt t="17159" x="2863850" y="5588000"/>
          <p14:tracePt t="17173" x="2762250" y="5575300"/>
          <p14:tracePt t="17194" x="2628900" y="5543550"/>
          <p14:tracePt t="17208" x="2501900" y="5486400"/>
          <p14:tracePt t="17222" x="2374900" y="5429250"/>
          <p14:tracePt t="17242" x="2266950" y="5372100"/>
          <p14:tracePt t="17256" x="2190750" y="5334000"/>
          <p14:tracePt t="17278" x="2178050" y="5321300"/>
          <p14:tracePt t="17291" x="2159000" y="5308600"/>
          <p14:tracePt t="17305" x="2146300" y="5295900"/>
          <p14:tracePt t="17325" x="2139950" y="5283200"/>
          <p14:tracePt t="17340" x="2133600" y="5276850"/>
          <p14:tracePt t="17365" x="2127250" y="5270500"/>
          <p14:tracePt t="17381" x="2120900" y="5264150"/>
          <p14:tracePt t="17400" x="2114550" y="5257800"/>
          <p14:tracePt t="17423" x="2114550" y="5251450"/>
          <p14:tracePt t="17431" x="2108200" y="5245100"/>
          <p14:tracePt t="17444" x="2101850" y="5245100"/>
          <p14:tracePt t="17458" x="2089150" y="5245100"/>
          <p14:tracePt t="17624" x="2082800" y="5238750"/>
          <p14:tracePt t="17639" x="2070100" y="5232400"/>
          <p14:tracePt t="17647" x="2057400" y="5219700"/>
          <p14:tracePt t="17653" x="2044700" y="5219700"/>
          <p14:tracePt t="17663" x="2032000" y="5207000"/>
          <p14:tracePt t="17677" x="2019300" y="5207000"/>
          <p14:tracePt t="17694" x="1987550" y="5187950"/>
          <p14:tracePt t="17708" x="1968500" y="5181600"/>
          <p14:tracePt t="17721" x="1898650" y="5143500"/>
          <p14:tracePt t="17742" x="1847850" y="5118100"/>
          <p14:tracePt t="17756" x="1835150" y="5105400"/>
          <p14:tracePt t="17777" x="1771650" y="5060950"/>
          <p14:tracePt t="17791" x="1727200" y="5022850"/>
          <p14:tracePt t="17805" x="1670050" y="4972050"/>
          <p14:tracePt t="17826" x="1600200" y="4902200"/>
          <p14:tracePt t="17839" x="1530350" y="4832350"/>
          <p14:tracePt t="17861" x="1460500" y="4749800"/>
          <p14:tracePt t="17874" x="1416050" y="4711700"/>
          <p14:tracePt t="17888" x="1346200" y="4635500"/>
          <p14:tracePt t="17909" x="1282700" y="4451350"/>
          <p14:tracePt t="17923" x="1263650" y="4362450"/>
          <p14:tracePt t="17944" x="1231900" y="4038600"/>
          <p14:tracePt t="17958" x="1244600" y="3911600"/>
          <p14:tracePt t="17972" x="1358900" y="3683000"/>
          <p14:tracePt t="17992" x="1625600" y="3416300"/>
          <p14:tracePt t="18006" x="1905000" y="3219450"/>
          <p14:tracePt t="18027" x="2286000" y="3041650"/>
          <p14:tracePt t="18041" x="2838450" y="2863850"/>
          <p14:tracePt t="18062" x="3632200" y="2698750"/>
          <p14:tracePt t="18076" x="3797300" y="2686050"/>
          <p14:tracePt t="18089" x="3949700" y="2730500"/>
          <p14:tracePt t="18110" x="3975100" y="3048000"/>
          <p14:tracePt t="18124" x="3892550" y="3200400"/>
          <p14:tracePt t="18145" x="3632200" y="3905250"/>
          <p14:tracePt t="18159" x="3346450" y="4381500"/>
          <p14:tracePt t="18173" x="3092450" y="4743450"/>
          <p14:tracePt t="18194" x="2813050" y="5054600"/>
          <p14:tracePt t="18208" x="2641600" y="5270500"/>
          <p14:tracePt t="18228" x="2597150" y="5378450"/>
          <p14:tracePt t="18242" x="2673350" y="5448300"/>
          <p14:tracePt t="18256" x="2863850" y="5480050"/>
          <p14:tracePt t="18278" x="3213100" y="5480050"/>
          <p14:tracePt t="18291" x="3321050" y="5486400"/>
          <p14:tracePt t="18312" x="3581400" y="5549900"/>
          <p14:tracePt t="18325" x="3625850" y="5581650"/>
          <p14:tracePt t="18339" x="3638550" y="5581650"/>
          <p14:tracePt t="18360" x="3619500" y="5607050"/>
          <p14:tracePt t="18374" x="3568700" y="5632450"/>
          <p14:tracePt t="18395" x="3517900" y="5657850"/>
          <p14:tracePt t="18409" x="3492500" y="5670550"/>
          <p14:tracePt t="18423" x="3479800" y="5683250"/>
          <p14:tracePt t="18444" x="3460750" y="5683250"/>
          <p14:tracePt t="18552" x="3454400" y="5683250"/>
          <p14:tracePt t="18600" x="3448050" y="5683250"/>
          <p14:tracePt t="18647" x="3448050" y="5676900"/>
          <p14:tracePt t="18672" x="3441700" y="5676900"/>
          <p14:tracePt t="18922" x="3435350" y="5664200"/>
          <p14:tracePt t="18951" x="3435350" y="5657850"/>
          <p14:tracePt t="19322" x="3429000" y="5651500"/>
          <p14:tracePt t="19327" x="3409950" y="5638800"/>
          <p14:tracePt t="19329" x="3378200" y="5632450"/>
          <p14:tracePt t="19345" x="3346450" y="5626100"/>
          <p14:tracePt t="19360" x="3308350" y="5619750"/>
          <p14:tracePt t="19374" x="3282950" y="5613400"/>
          <p14:tracePt t="19395" x="3206750" y="5588000"/>
          <p14:tracePt t="19409" x="3155950" y="5575300"/>
          <p14:tracePt t="19430" x="3041650" y="5543550"/>
          <p14:tracePt t="19443" x="2990850" y="5524500"/>
          <p14:tracePt t="19457" x="2857500" y="5492750"/>
          <p14:tracePt t="19478" x="2673350" y="5441950"/>
          <p14:tracePt t="19492" x="2628900" y="5429250"/>
          <p14:tracePt t="19513" x="2533650" y="5384800"/>
          <p14:tracePt t="19527" x="2482850" y="5372100"/>
          <p14:tracePt t="19541" x="2457450" y="5359400"/>
          <p14:tracePt t="19561" x="2387600" y="5346700"/>
          <p14:tracePt t="19576" x="2311400" y="5327650"/>
          <p14:tracePt t="19597" x="2197100" y="5289550"/>
          <p14:tracePt t="19610" x="2139950" y="5264150"/>
          <p14:tracePt t="19624" x="2025650" y="5194300"/>
          <p14:tracePt t="19645" x="1879600" y="5060950"/>
          <p14:tracePt t="19659" x="1847850" y="5022850"/>
          <p14:tracePt t="19680" x="1778000" y="4921250"/>
          <p14:tracePt t="19694" x="1746250" y="4806950"/>
          <p14:tracePt t="19708" x="1733550" y="4749800"/>
          <p14:tracePt t="19728" x="1701800" y="4565650"/>
          <p14:tracePt t="19742" x="1701800" y="4451350"/>
          <p14:tracePt t="19763" x="1714500" y="4349750"/>
          <p14:tracePt t="19777" x="1739900" y="4267200"/>
          <p14:tracePt t="19791" x="1765300" y="4171950"/>
          <p14:tracePt t="19812" x="1790700" y="4070350"/>
          <p14:tracePt t="19826" x="1822450" y="3981450"/>
          <p14:tracePt t="19846" x="1847850" y="3911600"/>
          <p14:tracePt t="19860" x="1866900" y="3841750"/>
          <p14:tracePt t="19874" x="1892300" y="3803650"/>
          <p14:tracePt t="19895" x="1892300" y="3733800"/>
          <p14:tracePt t="19909" x="1898650" y="3695700"/>
          <p14:tracePt t="19930" x="1898650" y="3657600"/>
          <p14:tracePt t="19944" x="1898650" y="3600450"/>
          <p14:tracePt t="19958" x="1879600" y="3562350"/>
          <p14:tracePt t="19978" x="1873250" y="3505200"/>
          <p14:tracePt t="19992" x="1866900" y="3473450"/>
          <p14:tracePt t="20013" x="1841500" y="3448050"/>
          <p14:tracePt t="20027" x="1822450" y="3416300"/>
          <p14:tracePt t="20041" x="1816100" y="3397250"/>
          <p14:tracePt t="20062" x="1797050" y="3365500"/>
          <p14:tracePt t="20076" x="1784350" y="3333750"/>
          <p14:tracePt t="20097" x="1765300" y="3314700"/>
          <p14:tracePt t="20110" x="1758950" y="3295650"/>
          <p14:tracePt t="20124" x="1758950" y="3270250"/>
          <p14:tracePt t="20145" x="1758950" y="3244850"/>
          <p14:tracePt t="20159" x="1758950" y="3219450"/>
          <p14:tracePt t="20180" x="1758950" y="3181350"/>
          <p14:tracePt t="20194" x="1758950" y="3149600"/>
          <p14:tracePt t="20207" x="1758950" y="3143250"/>
          <p14:tracePt t="20228" x="1733550" y="3105150"/>
          <p14:tracePt t="20242" x="1733550" y="3098800"/>
          <p14:tracePt t="20263" x="1720850" y="3067050"/>
          <p14:tracePt t="20278" x="1714500" y="3035300"/>
          <p14:tracePt t="20291" x="1714500" y="3009900"/>
          <p14:tracePt t="20311" x="1701800" y="2971800"/>
          <p14:tracePt t="20326" x="1676400" y="2927350"/>
          <p14:tracePt t="20346" x="1670050" y="2882900"/>
          <p14:tracePt t="20360" x="1644650" y="2819400"/>
          <p14:tracePt t="20374" x="1638300" y="2800350"/>
          <p14:tracePt t="20395" x="1600200" y="2755900"/>
          <p14:tracePt t="20409" x="1562100" y="2711450"/>
          <p14:tracePt t="20430" x="1555750" y="2692400"/>
          <p14:tracePt t="20444" x="1530350" y="2667000"/>
          <p14:tracePt t="20457" x="1530350" y="2641600"/>
          <p14:tracePt t="20478" x="1517650" y="2622550"/>
          <p14:tracePt t="20492" x="1517650" y="2609850"/>
          <p14:tracePt t="20513" x="1504950" y="2578100"/>
          <p14:tracePt t="20527" x="1504950" y="2540000"/>
          <p14:tracePt t="20548" x="1504950" y="2514600"/>
          <p14:tracePt t="20562" x="1504950" y="2489200"/>
          <p14:tracePt t="20576" x="1517650" y="2457450"/>
          <p14:tracePt t="20597" x="1524000" y="2438400"/>
          <p14:tracePt t="20610" x="1524000" y="2419350"/>
          <p14:tracePt t="20624" x="1524000" y="2406650"/>
          <p14:tracePt t="20645" x="1524000" y="2393950"/>
          <p14:tracePt t="21850" x="1517650" y="2387600"/>
          <p14:tracePt t="21857" x="1511300" y="2393950"/>
          <p14:tracePt t="21867" x="1492250" y="2444750"/>
          <p14:tracePt t="21874" x="1492250" y="2470150"/>
          <p14:tracePt t="21881" x="1485900" y="2489200"/>
          <p14:tracePt t="21895" x="1460500" y="2584450"/>
          <p14:tracePt t="21909" x="1454150" y="2603500"/>
          <p14:tracePt t="21930" x="1441450" y="2628900"/>
          <p14:tracePt t="22016" x="1441450" y="2635250"/>
          <p14:tracePt t="22038" x="1441450" y="2641600"/>
          <p14:tracePt t="22061" x="1435100" y="2641600"/>
          <p14:tracePt t="22525" x="1416050" y="2647950"/>
          <p14:tracePt t="22608" x="1403350" y="2635250"/>
          <p14:tracePt t="22617" x="1390650" y="2609850"/>
          <p14:tracePt t="22623" x="1371600" y="2584450"/>
          <p14:tracePt t="22631" x="1352550" y="2546350"/>
          <p14:tracePt t="22645" x="1339850" y="2527300"/>
          <p14:tracePt t="22665" x="1206500" y="2387600"/>
          <p14:tracePt t="22680" x="1079500" y="2279650"/>
          <p14:tracePt t="22694" x="1016000" y="2235200"/>
          <p14:tracePt t="22715" x="844550" y="2108200"/>
          <p14:tracePt t="22728" x="787400" y="2057400"/>
          <p14:tracePt t="22749" x="774700" y="2057400"/>
          <p14:tracePt t="22765" x="781050" y="2070100"/>
          <p14:tracePt t="22777" x="819150" y="2108200"/>
          <p14:tracePt t="22798" x="933450" y="2216150"/>
          <p14:tracePt t="22811" x="990600" y="2266950"/>
          <p14:tracePt t="22832" x="1276350" y="2559050"/>
          <p14:tracePt t="22846" x="1504950" y="2819400"/>
          <p14:tracePt t="22860" x="1587500" y="2927350"/>
          <p14:tracePt t="22881" x="1828800" y="3333750"/>
          <p14:tracePt t="22895" x="1949450" y="3670300"/>
          <p14:tracePt t="22916" x="2006600" y="4076700"/>
          <p14:tracePt t="22930" x="1987550" y="4191000"/>
          <p14:tracePt t="22943" x="1930400" y="4387850"/>
          <p14:tracePt t="22964" x="1898650" y="4527550"/>
          <p14:tracePt t="22978" x="1873250" y="4635500"/>
          <p14:tracePt t="22999" x="1879600" y="4794250"/>
          <p14:tracePt t="23013" x="1924050" y="4895850"/>
          <p14:tracePt t="23027" x="1955800" y="4940300"/>
          <p14:tracePt t="23048" x="2139950" y="5092700"/>
          <p14:tracePt t="23062" x="2432050" y="5219700"/>
          <p14:tracePt t="23083" x="2876550" y="5353050"/>
          <p14:tracePt t="23096" x="3378200" y="5492750"/>
          <p14:tracePt t="23110" x="3657600" y="5588000"/>
          <p14:tracePt t="23131" x="3822700" y="5702300"/>
          <p14:tracePt t="23145" x="3835400" y="5721350"/>
          <p14:tracePt t="23166" x="3841750" y="5772150"/>
          <p14:tracePt t="23179" x="3810000" y="5816600"/>
          <p14:tracePt t="23193" x="3746500" y="5873750"/>
          <p14:tracePt t="23214" x="3644900" y="5924550"/>
          <p14:tracePt t="23228" x="3606800" y="5937250"/>
          <p14:tracePt t="23249" x="3594100" y="5937250"/>
          <p14:tracePt t="23310" x="3594100" y="5949950"/>
          <p14:tracePt t="23384" x="3594100" y="5943600"/>
          <p14:tracePt t="23389" x="3587750" y="5943600"/>
          <p14:tracePt t="23395" x="3581400" y="5943600"/>
          <p14:tracePt t="23405" x="3575050" y="5943600"/>
          <p14:tracePt t="23420" x="3568700" y="5930900"/>
          <p14:tracePt t="23437" x="3556000" y="5930900"/>
          <p14:tracePt t="23456" x="3543300" y="5918200"/>
          <p14:tracePt t="23470" x="3517900" y="5899150"/>
          <p14:tracePt t="23479" x="3505200" y="5886450"/>
          <p14:tracePt t="23499" x="3486150" y="5873750"/>
          <p14:tracePt t="23513" x="3473450" y="5867400"/>
          <p14:tracePt t="23527" x="3454400" y="5854700"/>
          <p14:tracePt t="23548" x="3441700" y="5854700"/>
          <p14:tracePt t="23562" x="3397250" y="5848350"/>
          <p14:tracePt t="23582" x="3371850" y="5835650"/>
          <p14:tracePt t="23596" x="3359150" y="5835650"/>
          <p14:tracePt t="23617" x="3308350" y="5829300"/>
          <p14:tracePt t="23631" x="3276600" y="5829300"/>
          <p14:tracePt t="23645" x="3251200" y="5829300"/>
          <p14:tracePt t="23665" x="3168650" y="5803900"/>
          <p14:tracePt t="23680" x="3117850" y="5797550"/>
          <p14:tracePt t="23700" x="3073400" y="5778500"/>
          <p14:tracePt t="23715" x="3041650" y="5753100"/>
          <p14:tracePt t="23728" x="3028950" y="5740400"/>
          <p14:tracePt t="23749" x="3009900" y="5715000"/>
          <p14:tracePt t="23763" x="3003550" y="5695950"/>
          <p14:tracePt t="23784" x="3022600" y="5657850"/>
          <p14:tracePt t="23798" x="3086100" y="5632450"/>
          <p14:tracePt t="23811" x="3143250" y="5619750"/>
          <p14:tracePt t="23833" x="3530600" y="5530850"/>
          <p14:tracePt t="23846" x="3663950" y="5505450"/>
          <p14:tracePt t="23867" x="4006850" y="5480050"/>
          <p14:tracePt t="23881" x="4114800" y="5480050"/>
          <p14:tracePt t="23895" x="4152900" y="5499100"/>
          <p14:tracePt t="23916" x="4152900" y="5524500"/>
          <p14:tracePt t="23930" x="4121150" y="5556250"/>
          <p14:tracePt t="23950" x="3848100" y="5568950"/>
          <p14:tracePt t="23964" x="3657600" y="5568950"/>
          <p14:tracePt t="23978" x="3168650" y="5556250"/>
          <p14:tracePt t="23999" x="2552700" y="5461000"/>
          <p14:tracePt t="24013" x="2438400" y="5435600"/>
          <p14:tracePt t="24034" x="2438400" y="5403850"/>
          <p14:tracePt t="24048" x="2470150" y="5372100"/>
          <p14:tracePt t="24061" x="2565400" y="5340350"/>
          <p14:tracePt t="24083" x="2724150" y="5302250"/>
          <p14:tracePt t="24097" x="2914650" y="5289550"/>
          <p14:tracePt t="24117" x="3054350" y="5295900"/>
          <p14:tracePt t="24131" x="3067050" y="5314950"/>
          <p14:tracePt t="24145" x="3067050" y="5346700"/>
          <p14:tracePt t="24166" x="3028950" y="5391150"/>
          <p14:tracePt t="24179" x="3022600" y="5410200"/>
          <p14:tracePt t="24201" x="2997200" y="5422900"/>
          <p14:tracePt t="24214" x="2984500" y="5429250"/>
          <p14:tracePt t="24236" x="2990850" y="5435600"/>
          <p14:tracePt t="24253" x="2997200" y="5435600"/>
          <p14:tracePt t="24263" x="2997200" y="5448300"/>
          <p14:tracePt t="24284" x="2990850" y="5480050"/>
          <p14:tracePt t="24301" x="2984500" y="5480050"/>
          <p14:tracePt t="24682" x="2965450" y="5480050"/>
          <p14:tracePt t="24689" x="2946400" y="5480050"/>
          <p14:tracePt t="24700" x="2927350" y="5480050"/>
          <p14:tracePt t="24707" x="2889250" y="5480050"/>
          <p14:tracePt t="24714" x="2781300" y="5448300"/>
          <p14:tracePt t="24728" x="2730500" y="5435600"/>
          <p14:tracePt t="24749" x="2622550" y="5416550"/>
          <p14:tracePt t="24763" x="2514600" y="5410200"/>
          <p14:tracePt t="24784" x="2330450" y="5410200"/>
          <p14:tracePt t="24798" x="2165350" y="5410200"/>
          <p14:tracePt t="24812" x="1981200" y="5410200"/>
          <p14:tracePt t="24832" x="1847850" y="5410200"/>
          <p14:tracePt t="24846" x="1790700" y="5416550"/>
          <p14:tracePt t="24867" x="1606550" y="5422900"/>
          <p14:tracePt t="24881" x="1517650" y="5422900"/>
          <p14:tracePt t="24895" x="1428750" y="5422900"/>
          <p14:tracePt t="24916" x="1333500" y="5410200"/>
          <p14:tracePt t="24929" x="1149350" y="5359400"/>
          <p14:tracePt t="24950" x="1104900" y="5353050"/>
          <p14:tracePt t="24964" x="1085850" y="5340350"/>
          <p14:tracePt t="24978" x="1079500" y="5334000"/>
          <p14:tracePt t="24999" x="1028700" y="5314950"/>
          <p14:tracePt t="25013" x="977900" y="5276850"/>
          <p14:tracePt t="25034" x="914400" y="5238750"/>
          <p14:tracePt t="25048" x="850900" y="5194300"/>
          <p14:tracePt t="25061" x="742950" y="5137150"/>
          <p14:tracePt t="25082" x="609600" y="5086350"/>
          <p14:tracePt t="25096" x="406400" y="502285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49424"/>
            <a:ext cx="73914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CSRF Tokens </a:t>
            </a:r>
            <a:br>
              <a:rPr lang="en-GB" sz="4000" spc="-20" dirty="0">
                <a:latin typeface="Calibri"/>
                <a:cs typeface="Calibri"/>
              </a:rPr>
            </a:br>
            <a:r>
              <a:rPr lang="en-GB" sz="4000" spc="-20" dirty="0">
                <a:latin typeface="Calibri"/>
                <a:cs typeface="Calibri"/>
              </a:rPr>
              <a:t>(Cross Site Request Forgery)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8FE879-134D-7564-0382-CFEEED2D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0193"/>
            <a:ext cx="9144000" cy="277761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1D4578-6A8F-7D59-4A05-A79E159BB8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091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07"/>
    </mc:Choice>
    <mc:Fallback>
      <p:transition spd="slow" advTm="88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4" x="196850" y="1816100"/>
          <p14:tracePt t="474" x="387350" y="1816100"/>
          <p14:tracePt t="482" x="615950" y="1803400"/>
          <p14:tracePt t="494" x="825500" y="1784350"/>
          <p14:tracePt t="509" x="1409700" y="1701800"/>
          <p14:tracePt t="524" x="1587500" y="1682750"/>
          <p14:tracePt t="543" x="1847850" y="1644650"/>
          <p14:tracePt t="556" x="2070100" y="1600200"/>
          <p14:tracePt t="577" x="2184400" y="1568450"/>
          <p14:tracePt t="591" x="2317750" y="1543050"/>
          <p14:tracePt t="605" x="2413000" y="1524000"/>
          <p14:tracePt t="626" x="2463800" y="1517650"/>
          <p14:tracePt t="640" x="2489200" y="1517650"/>
          <p14:tracePt t="674" x="2489200" y="1524000"/>
          <p14:tracePt t="680" x="2501900" y="1543050"/>
          <p14:tracePt t="690" x="2508250" y="1581150"/>
          <p14:tracePt t="709" x="2520950" y="1638300"/>
          <p14:tracePt t="723" x="2533650" y="1682750"/>
          <p14:tracePt t="744" x="2546350" y="1892300"/>
          <p14:tracePt t="758" x="2514600" y="2063750"/>
          <p14:tracePt t="772" x="2457450" y="2254250"/>
          <p14:tracePt t="793" x="2393950" y="2438400"/>
          <p14:tracePt t="807" x="2330450" y="2590800"/>
          <p14:tracePt t="827" x="2209800" y="2768600"/>
          <p14:tracePt t="841" x="2178050" y="2825750"/>
          <p14:tracePt t="855" x="2095500" y="2927350"/>
          <p14:tracePt t="876" x="2038350" y="3054350"/>
          <p14:tracePt t="890" x="2038350" y="3067050"/>
          <p14:tracePt t="911" x="1987550" y="3098800"/>
          <p14:tracePt t="924" x="1974850" y="3098800"/>
          <p14:tracePt t="945" x="1949450" y="3092450"/>
          <p14:tracePt t="1133" x="1936750" y="3086100"/>
          <p14:tracePt t="1146" x="1905000" y="3086100"/>
          <p14:tracePt t="1158" x="1866900" y="3086100"/>
          <p14:tracePt t="1164" x="1828800" y="3098800"/>
          <p14:tracePt t="1170" x="1778000" y="3111500"/>
          <p14:tracePt t="1179" x="1733550" y="3130550"/>
          <p14:tracePt t="1195" x="1657350" y="3162300"/>
          <p14:tracePt t="1209" x="1555750" y="3213100"/>
          <p14:tracePt t="1223" x="1511300" y="3244850"/>
          <p14:tracePt t="1244" x="1390650" y="3314700"/>
          <p14:tracePt t="1258" x="1346200" y="3333750"/>
          <p14:tracePt t="1279" x="1301750" y="3333750"/>
          <p14:tracePt t="1293" x="1193800" y="3333750"/>
          <p14:tracePt t="1306" x="1041400" y="3333750"/>
          <p14:tracePt t="1327" x="914400" y="3340100"/>
          <p14:tracePt t="1341" x="819150" y="3340100"/>
          <p14:tracePt t="1362" x="755650" y="3340100"/>
          <p14:tracePt t="1376" x="730250" y="3333750"/>
          <p14:tracePt t="1390" x="711200" y="3314700"/>
          <p14:tracePt t="1411" x="711200" y="3295650"/>
          <p14:tracePt t="1425" x="711200" y="3263900"/>
          <p14:tracePt t="1446" x="723900" y="3213100"/>
          <p14:tracePt t="1473" x="736600" y="3187700"/>
          <p14:tracePt t="1494" x="736600" y="3130550"/>
          <p14:tracePt t="1508" x="749300" y="3098800"/>
          <p14:tracePt t="1529" x="762000" y="3054350"/>
          <p14:tracePt t="1543" x="787400" y="3022600"/>
          <p14:tracePt t="1557" x="806450" y="2997200"/>
          <p14:tracePt t="1578" x="812800" y="2971800"/>
          <p14:tracePt t="1591" x="838200" y="2965450"/>
          <p14:tracePt t="1612" x="920750" y="2908300"/>
          <p14:tracePt t="1626" x="939800" y="2908300"/>
          <p14:tracePt t="1640" x="1073150" y="2889250"/>
          <p14:tracePt t="1661" x="1212850" y="2863850"/>
          <p14:tracePt t="1674" x="1295400" y="2863850"/>
          <p14:tracePt t="1696" x="1549400" y="2946400"/>
          <p14:tracePt t="1709" x="1714500" y="3073400"/>
          <p14:tracePt t="1723" x="1778000" y="3136900"/>
          <p14:tracePt t="1744" x="1879600" y="3276600"/>
          <p14:tracePt t="1758" x="1879600" y="3327400"/>
          <p14:tracePt t="1779" x="1822450" y="3371850"/>
          <p14:tracePt t="1793" x="1714500" y="3384550"/>
          <p14:tracePt t="1806" x="1555750" y="3384550"/>
          <p14:tracePt t="1828" x="1301750" y="3340100"/>
          <p14:tracePt t="1841" x="1238250" y="3327400"/>
          <p14:tracePt t="1862" x="1187450" y="3308350"/>
          <p14:tracePt t="1876" x="1206500" y="3295650"/>
          <p14:tracePt t="1890" x="1225550" y="3295650"/>
          <p14:tracePt t="1911" x="1358900" y="3295650"/>
          <p14:tracePt t="1924" x="1498600" y="3295650"/>
          <p14:tracePt t="1946" x="1619250" y="3321050"/>
          <p14:tracePt t="1959" x="1670050" y="3352800"/>
          <p14:tracePt t="1973" x="1670050" y="3365500"/>
          <p14:tracePt t="1994" x="1638300" y="3390900"/>
          <p14:tracePt t="2008" x="1581150" y="3403600"/>
          <p14:tracePt t="2029" x="1504950" y="3403600"/>
          <p14:tracePt t="2043" x="1422400" y="3416300"/>
          <p14:tracePt t="2057" x="1390650" y="3429000"/>
          <p14:tracePt t="2077" x="1358900" y="3454400"/>
          <p14:tracePt t="2091" x="1346200" y="3467100"/>
          <p14:tracePt t="2112" x="1333500" y="3473450"/>
          <p14:tracePt t="2126" x="1327150" y="3479800"/>
          <p14:tracePt t="2147" x="1314450" y="3492500"/>
          <p14:tracePt t="2164" x="1301750" y="3492500"/>
          <p14:tracePt t="2202" x="1282700" y="3492500"/>
          <p14:tracePt t="2210" x="1263650" y="3486150"/>
          <p14:tracePt t="2212" x="1276350" y="3498850"/>
          <p14:tracePt t="2541" x="1263650" y="3479800"/>
          <p14:tracePt t="2554" x="1257300" y="3473450"/>
          <p14:tracePt t="2572" x="1244600" y="3467100"/>
          <p14:tracePt t="2588" x="1244600" y="3460750"/>
          <p14:tracePt t="2602" x="1231900" y="3454400"/>
          <p14:tracePt t="2620" x="1231900" y="3448050"/>
          <p14:tracePt t="2622" x="1231900" y="3429000"/>
          <p14:tracePt t="2636" x="1225550" y="3429000"/>
          <p14:tracePt t="2647" x="1225550" y="3422650"/>
          <p14:tracePt t="2661" x="1225550" y="3409950"/>
          <p14:tracePt t="2674" x="1225550" y="3397250"/>
          <p14:tracePt t="2695" x="1212850" y="3384550"/>
          <p14:tracePt t="2716" x="1212850" y="3371850"/>
          <p14:tracePt t="2732" x="1200150" y="3365500"/>
          <p14:tracePt t="2744" x="1200150" y="3359150"/>
          <p14:tracePt t="2758" x="1200150" y="3346450"/>
          <p14:tracePt t="2779" x="1187450" y="3340100"/>
          <p14:tracePt t="2793" x="1174750" y="3327400"/>
          <p14:tracePt t="2814" x="1136650" y="3314700"/>
          <p14:tracePt t="2827" x="1123950" y="3314700"/>
          <p14:tracePt t="2841" x="1123950" y="3308350"/>
          <p14:tracePt t="2862" x="1111250" y="3302000"/>
          <p14:tracePt t="2876" x="1092200" y="3289300"/>
          <p14:tracePt t="2897" x="1092200" y="3282950"/>
          <p14:tracePt t="2911" x="1060450" y="3263900"/>
          <p14:tracePt t="2956" x="1054100" y="3257550"/>
          <p14:tracePt t="3117" x="1047750" y="3251200"/>
          <p14:tracePt t="3130" x="1041400" y="3244850"/>
          <p14:tracePt t="3162" x="1028700" y="3244850"/>
          <p14:tracePt t="3170" x="1016000" y="3244850"/>
          <p14:tracePt t="3188" x="1003300" y="3244850"/>
          <p14:tracePt t="3194" x="996950" y="3244850"/>
          <p14:tracePt t="3200" x="984250" y="3244850"/>
          <p14:tracePt t="3220" x="971550" y="3238500"/>
          <p14:tracePt t="3244" x="965200" y="3238500"/>
          <p14:tracePt t="3250" x="958850" y="3238500"/>
          <p14:tracePt t="3260" x="952500" y="3238500"/>
          <p14:tracePt t="3278" x="946150" y="3232150"/>
          <p14:tracePt t="3292" x="939800" y="3232150"/>
          <p14:tracePt t="3912" x="946150" y="3232150"/>
          <p14:tracePt t="3924" x="958850" y="3232150"/>
          <p14:tracePt t="3932" x="971550" y="3232150"/>
          <p14:tracePt t="3964" x="977900" y="3232150"/>
          <p14:tracePt t="3972" x="996950" y="3232150"/>
          <p14:tracePt t="3996" x="996950" y="3225800"/>
          <p14:tracePt t="4002" x="1003300" y="3225800"/>
          <p14:tracePt t="4010" x="1022350" y="3225800"/>
          <p14:tracePt t="4024" x="1028700" y="3219450"/>
          <p14:tracePt t="4058" x="1035050" y="3219450"/>
          <p14:tracePt t="4106" x="1035050" y="3213100"/>
          <p14:tracePt t="4157" x="1041400" y="3213100"/>
          <p14:tracePt t="4447" x="1054100" y="3213100"/>
          <p14:tracePt t="4460" x="1066800" y="3213100"/>
          <p14:tracePt t="4466" x="1092200" y="3213100"/>
          <p14:tracePt t="4473" x="1143000" y="3213100"/>
          <p14:tracePt t="4480" x="1181100" y="3213100"/>
          <p14:tracePt t="4494" x="1320800" y="3213100"/>
          <p14:tracePt t="4515" x="1536700" y="3213100"/>
          <p14:tracePt t="4530" x="1866900" y="3213100"/>
          <p14:tracePt t="4542" x="2438400" y="3213100"/>
          <p14:tracePt t="4564" x="2952750" y="3213100"/>
          <p14:tracePt t="4577" x="3194050" y="3213100"/>
          <p14:tracePt t="4598" x="3898900" y="3263900"/>
          <p14:tracePt t="4613" x="4235450" y="3333750"/>
          <p14:tracePt t="4626" x="4349750" y="3346450"/>
          <p14:tracePt t="4647" x="4565650" y="3352800"/>
          <p14:tracePt t="4660" x="4654550" y="3352800"/>
          <p14:tracePt t="4681" x="4705350" y="3352800"/>
          <p14:tracePt t="4695" x="4711700" y="3352800"/>
          <p14:tracePt t="4724" x="4705350" y="3352800"/>
          <p14:tracePt t="4730" x="4673600" y="3352800"/>
          <p14:tracePt t="4748" x="4654550" y="3352800"/>
          <p14:tracePt t="4765" x="4527550" y="3352800"/>
          <p14:tracePt t="4779" x="4432300" y="3359150"/>
          <p14:tracePt t="4793" x="4191000" y="3378200"/>
          <p14:tracePt t="4814" x="3752850" y="3384550"/>
          <p14:tracePt t="4828" x="3505200" y="3384550"/>
          <p14:tracePt t="4848" x="3302000" y="3384550"/>
          <p14:tracePt t="4862" x="3149600" y="3384550"/>
          <p14:tracePt t="4876" x="3035300" y="3384550"/>
          <p14:tracePt t="4897" x="2978150" y="3384550"/>
          <p14:tracePt t="4911" x="2965450" y="3384550"/>
          <p14:tracePt t="4932" x="2971800" y="3384550"/>
          <p14:tracePt t="4946" x="3022600" y="3384550"/>
          <p14:tracePt t="4959" x="3060700" y="3384550"/>
          <p14:tracePt t="4980" x="3314700" y="3378200"/>
          <p14:tracePt t="4994" x="3441700" y="3378200"/>
          <p14:tracePt t="5015" x="3860800" y="3333750"/>
          <p14:tracePt t="5029" x="4057650" y="3314700"/>
          <p14:tracePt t="5043" x="4171950" y="3314700"/>
          <p14:tracePt t="5063" x="4191000" y="3314700"/>
          <p14:tracePt t="5092" x="4184650" y="3314700"/>
          <p14:tracePt t="5098" x="4159250" y="3314700"/>
          <p14:tracePt t="5112" x="4146550" y="3314700"/>
          <p14:tracePt t="5133" x="3930650" y="3314700"/>
          <p14:tracePt t="5147" x="3676650" y="3314700"/>
          <p14:tracePt t="5160" x="3517900" y="3314700"/>
          <p14:tracePt t="5182" x="3016250" y="3314700"/>
          <p14:tracePt t="5195" x="2774950" y="3314700"/>
          <p14:tracePt t="5209" x="2686050" y="3314700"/>
          <p14:tracePt t="5230" x="2495550" y="3314700"/>
          <p14:tracePt t="5244" x="2413000" y="3314700"/>
          <p14:tracePt t="5265" x="2387600" y="3314700"/>
          <p14:tracePt t="5300" x="2406650" y="3314700"/>
          <p14:tracePt t="5308" x="2425700" y="3314700"/>
          <p14:tracePt t="5324" x="2457450" y="3314700"/>
          <p14:tracePt t="5332" x="2495550" y="3302000"/>
          <p14:tracePt t="5348" x="2552700" y="3282950"/>
          <p14:tracePt t="5362" x="2609850" y="3282950"/>
          <p14:tracePt t="5384" x="2660650" y="3282950"/>
          <p14:tracePt t="5397" x="2667000" y="3282950"/>
          <p14:tracePt t="5426" x="2679700" y="3282950"/>
          <p14:tracePt t="5432" x="2692400" y="3282950"/>
          <p14:tracePt t="5446" x="2705100" y="3282950"/>
          <p14:tracePt t="5466" x="2730500" y="3282950"/>
          <p14:tracePt t="5480" x="2743200" y="3282950"/>
          <p14:tracePt t="5613" x="2749550" y="3282950"/>
          <p14:tracePt t="5620" x="2762250" y="3282950"/>
          <p14:tracePt t="5637" x="2800350" y="3282950"/>
          <p14:tracePt t="5644" x="2876550" y="3282950"/>
          <p14:tracePt t="5650" x="2952750" y="3282950"/>
          <p14:tracePt t="5660" x="3041650" y="3282950"/>
          <p14:tracePt t="5682" x="3225800" y="3238500"/>
          <p14:tracePt t="5696" x="3365500" y="3206750"/>
          <p14:tracePt t="5716" x="3549650" y="3181350"/>
          <p14:tracePt t="5732" x="3594100" y="3181350"/>
          <p14:tracePt t="5744" x="3644900" y="3181350"/>
          <p14:tracePt t="5765" x="3797300" y="3181350"/>
          <p14:tracePt t="5779" x="3835400" y="3181350"/>
          <p14:tracePt t="5799" x="3867150" y="3181350"/>
          <p14:tracePt t="5864" x="3848100" y="3181350"/>
          <p14:tracePt t="5876" x="3810000" y="3194050"/>
          <p14:tracePt t="5884" x="3778250" y="3194050"/>
          <p14:tracePt t="5890" x="3740150" y="3206750"/>
          <p14:tracePt t="5898" x="3727450" y="3213100"/>
          <p14:tracePt t="5910" x="3695700" y="3225800"/>
          <p14:tracePt t="5932" x="3613150" y="3238500"/>
          <p14:tracePt t="5946" x="3581400" y="3244850"/>
          <p14:tracePt t="5984" x="3575050" y="3244850"/>
          <p14:tracePt t="5996" x="3568700" y="3244850"/>
          <p14:tracePt t="6015" x="3543300" y="3244850"/>
          <p14:tracePt t="6029" x="3498850" y="3257550"/>
          <p14:tracePt t="6049" x="3473450" y="3270250"/>
          <p14:tracePt t="6063" x="3448050" y="3289300"/>
          <p14:tracePt t="6077" x="3390900" y="3327400"/>
          <p14:tracePt t="6098" x="3371850" y="3346450"/>
          <p14:tracePt t="6112" x="3321050" y="3371850"/>
          <p14:tracePt t="6133" x="3238500" y="3441700"/>
          <p14:tracePt t="6147" x="3194050" y="3467100"/>
          <p14:tracePt t="6160" x="3079750" y="3505200"/>
          <p14:tracePt t="6182" x="2800350" y="3587750"/>
          <p14:tracePt t="6196" x="2616200" y="3632200"/>
          <p14:tracePt t="6216" x="2470150" y="3663950"/>
          <p14:tracePt t="6230" x="2355850" y="3689350"/>
          <p14:tracePt t="6244" x="2235200" y="3689350"/>
          <p14:tracePt t="6265" x="2152650" y="3689350"/>
          <p14:tracePt t="6278" x="2127250" y="3676650"/>
          <p14:tracePt t="6300" x="2127250" y="3651250"/>
          <p14:tracePt t="6314" x="2127250" y="3638550"/>
          <p14:tracePt t="6327" x="2133600" y="3613150"/>
          <p14:tracePt t="6348" x="2171700" y="3581400"/>
          <p14:tracePt t="6362" x="2197100" y="3568700"/>
          <p14:tracePt t="6383" x="2305050" y="3536950"/>
          <p14:tracePt t="6397" x="2444750" y="3492500"/>
          <p14:tracePt t="6411" x="2609850" y="3479800"/>
          <p14:tracePt t="6432" x="2768600" y="3460750"/>
          <p14:tracePt t="6446" x="2895600" y="3454400"/>
          <p14:tracePt t="6466" x="2971800" y="3454400"/>
          <p14:tracePt t="6480" x="2978150" y="3448050"/>
          <p14:tracePt t="6508" x="2978150" y="3441700"/>
          <p14:tracePt t="6524" x="2965450" y="3435350"/>
          <p14:tracePt t="6532" x="2965450" y="3429000"/>
          <p14:tracePt t="6549" x="2965450" y="3416300"/>
          <p14:tracePt t="6563" x="2965450" y="3409950"/>
          <p14:tracePt t="6584" x="2965450" y="3403600"/>
          <p14:tracePt t="6598" x="2965450" y="3390900"/>
          <p14:tracePt t="6612" x="2978150" y="3371850"/>
          <p14:tracePt t="6633" x="3022600" y="3327400"/>
          <p14:tracePt t="6647" x="3067050" y="3295650"/>
          <p14:tracePt t="6668" x="3168650" y="3232150"/>
          <p14:tracePt t="6682" x="3289300" y="3175000"/>
          <p14:tracePt t="6695" x="3365500" y="3136900"/>
          <p14:tracePt t="6716" x="3778250" y="2895600"/>
          <p14:tracePt t="6730" x="4025900" y="2654300"/>
          <p14:tracePt t="6744" x="4152900" y="2540000"/>
          <p14:tracePt t="6765" x="4413250" y="2324100"/>
          <p14:tracePt t="6778" x="4508500" y="2241550"/>
          <p14:tracePt t="6799" x="4578350" y="2165350"/>
          <p14:tracePt t="6813" x="4578350" y="2152650"/>
          <p14:tracePt t="6834" x="4572000" y="2133600"/>
          <p14:tracePt t="6892" x="4565650" y="2133600"/>
          <p14:tracePt t="6916" x="4559300" y="2139950"/>
          <p14:tracePt t="6922" x="4546600" y="2139950"/>
          <p14:tracePt t="6932" x="4527550" y="2146300"/>
          <p14:tracePt t="6938" x="4495800" y="2165350"/>
          <p14:tracePt t="6945" x="4476750" y="2171700"/>
          <p14:tracePt t="6966" x="4406900" y="2209800"/>
          <p14:tracePt t="6980" x="4260850" y="2286000"/>
          <p14:tracePt t="7001" x="4102100" y="2381250"/>
          <p14:tracePt t="7015" x="3911600" y="2476500"/>
          <p14:tracePt t="7028" x="3759200" y="2546350"/>
          <p14:tracePt t="7050" x="3644900" y="2584450"/>
          <p14:tracePt t="7063" x="3600450" y="2597150"/>
          <p14:tracePt t="7084" x="3606800" y="2578100"/>
          <p14:tracePt t="7098" x="3632200" y="2552700"/>
          <p14:tracePt t="7112" x="3695700" y="2514600"/>
          <p14:tracePt t="7133" x="3803650" y="2444750"/>
          <p14:tracePt t="7147" x="3917950" y="2400300"/>
          <p14:tracePt t="7167" x="3968750" y="2381250"/>
          <p14:tracePt t="7186" x="3962400" y="2381250"/>
          <p14:tracePt t="7196" x="3943350" y="2406650"/>
          <p14:tracePt t="7216" x="3873500" y="2451100"/>
          <p14:tracePt t="7230" x="3759200" y="2527300"/>
          <p14:tracePt t="7251" x="3562350" y="2660650"/>
          <p14:tracePt t="7264" x="3498850" y="2705100"/>
          <p14:tracePt t="7278" x="3270250" y="2876550"/>
          <p14:tracePt t="7300" x="3117850" y="2978150"/>
          <p14:tracePt t="7313" x="3048000" y="3028950"/>
          <p14:tracePt t="7334" x="2794000" y="3136900"/>
          <p14:tracePt t="7348" x="2660650" y="3194050"/>
          <p14:tracePt t="7362" x="2559050" y="3257550"/>
          <p14:tracePt t="7383" x="2451100" y="3289300"/>
          <p14:tracePt t="7397" x="2355850" y="3314700"/>
          <p14:tracePt t="7418" x="2228850" y="3359150"/>
          <p14:tracePt t="7431" x="2216150" y="3371850"/>
          <p14:tracePt t="7445" x="2165350" y="3384550"/>
          <p14:tracePt t="7466" x="2114550" y="3397250"/>
          <p14:tracePt t="7480" x="2070100" y="3409950"/>
          <p14:tracePt t="7501" x="2012950" y="3435350"/>
          <p14:tracePt t="7515" x="1993900" y="3435350"/>
          <p14:tracePt t="7528" x="1949450" y="3441700"/>
          <p14:tracePt t="7549" x="1898650" y="3441700"/>
          <p14:tracePt t="7563" x="1885950" y="3441700"/>
          <p14:tracePt t="7610" x="1885950" y="3435350"/>
          <p14:tracePt t="7626" x="1885950" y="3429000"/>
          <p14:tracePt t="7634" x="1885950" y="3422650"/>
          <p14:tracePt t="7660" x="1885950" y="3409950"/>
          <p14:tracePt t="7700" x="1885950" y="3397250"/>
          <p14:tracePt t="7722" x="1892300" y="3397250"/>
          <p14:tracePt t="7732" x="1892300" y="3390900"/>
          <p14:tracePt t="7748" x="1892300" y="3384550"/>
          <p14:tracePt t="7780" x="1892300" y="3378200"/>
          <p14:tracePt t="7802" x="1885950" y="3378200"/>
          <p14:tracePt t="7826" x="1885950" y="3371850"/>
          <p14:tracePt t="7858" x="1873250" y="3371850"/>
          <p14:tracePt t="7868" x="1847850" y="3371850"/>
          <p14:tracePt t="7876" x="1822450" y="3384550"/>
          <p14:tracePt t="7883" x="1797050" y="3390900"/>
          <p14:tracePt t="7896" x="1765300" y="3390900"/>
          <p14:tracePt t="7918" x="1689100" y="3390900"/>
          <p14:tracePt t="7931" x="1651000" y="3390900"/>
          <p14:tracePt t="7945" x="1625600" y="3390900"/>
          <p14:tracePt t="7966" x="1549400" y="3390900"/>
          <p14:tracePt t="7980" x="1504950" y="3390900"/>
          <p14:tracePt t="8001" x="1485900" y="3390900"/>
          <p14:tracePt t="8253" x="1498600" y="3390900"/>
          <p14:tracePt t="8254" x="1517650" y="3378200"/>
          <p14:tracePt t="8272" x="1600200" y="3365500"/>
          <p14:tracePt t="8278" x="1625600" y="3365500"/>
          <p14:tracePt t="8285" x="1644650" y="3359150"/>
          <p14:tracePt t="8299" x="1682750" y="3352800"/>
          <p14:tracePt t="8313" x="1790700" y="3346450"/>
          <p14:tracePt t="8334" x="1879600" y="3340100"/>
          <p14:tracePt t="8348" x="1993900" y="3321050"/>
          <p14:tracePt t="8369" x="2127250" y="3314700"/>
          <p14:tracePt t="8383" x="2260600" y="3314700"/>
          <p14:tracePt t="8397" x="2381250" y="3314700"/>
          <p14:tracePt t="8418" x="2508250" y="3314700"/>
          <p14:tracePt t="8432" x="2603500" y="3314700"/>
          <p14:tracePt t="8452" x="2686050" y="3314700"/>
          <p14:tracePt t="8466" x="2749550" y="3314700"/>
          <p14:tracePt t="8480" x="2882900" y="3314700"/>
          <p14:tracePt t="8501" x="3022600" y="3314700"/>
          <p14:tracePt t="8516" x="3035300" y="3308350"/>
          <p14:tracePt t="8618" x="3028950" y="3308350"/>
          <p14:tracePt t="8634" x="3009900" y="3308350"/>
          <p14:tracePt t="8642" x="2978150" y="3308350"/>
          <p14:tracePt t="8644" x="2946400" y="3308350"/>
          <p14:tracePt t="8660" x="2921000" y="3308350"/>
          <p14:tracePt t="8668" x="2901950" y="3308350"/>
          <p14:tracePt t="8681" x="2876550" y="3308350"/>
          <p14:tracePt t="8702" x="2813050" y="3308350"/>
          <p14:tracePt t="8716" x="2755900" y="3308350"/>
          <p14:tracePt t="8730" x="2711450" y="3308350"/>
          <p14:tracePt t="8751" x="2667000" y="3308350"/>
          <p14:tracePt t="8765" x="2590800" y="3308350"/>
          <p14:tracePt t="8786" x="2457450" y="3321050"/>
          <p14:tracePt t="8799" x="2438400" y="3321050"/>
          <p14:tracePt t="8813" x="2400300" y="3321050"/>
          <p14:tracePt t="8834" x="2387600" y="3321050"/>
          <p14:tracePt t="8948" x="2381250" y="3321050"/>
          <p14:tracePt t="8972" x="2374900" y="3321050"/>
          <p14:tracePt t="9002" x="2368550" y="3321050"/>
          <p14:tracePt t="9127" x="2362200" y="3321050"/>
          <p14:tracePt t="9146" x="2355850" y="3321050"/>
          <p14:tracePt t="9170" x="2343150" y="3321050"/>
          <p14:tracePt t="9176" x="2330450" y="3321050"/>
          <p14:tracePt t="9186" x="2324100" y="3321050"/>
          <p14:tracePt t="9194" x="2311400" y="3321050"/>
          <p14:tracePt t="9202" x="2292350" y="3321050"/>
          <p14:tracePt t="9216" x="2266950" y="3321050"/>
          <p14:tracePt t="9230" x="2216150" y="3321050"/>
          <p14:tracePt t="9251" x="2070100" y="3321050"/>
          <p14:tracePt t="9265" x="1993900" y="3321050"/>
          <p14:tracePt t="9285" x="1752600" y="3327400"/>
          <p14:tracePt t="9299" x="1600200" y="3333750"/>
          <p14:tracePt t="9313" x="1549400" y="3333750"/>
          <p14:tracePt t="9334" x="1466850" y="3333750"/>
          <p14:tracePt t="9679" x="1466850" y="3340100"/>
          <p14:tracePt t="9692" x="1485900" y="3340100"/>
          <p14:tracePt t="9702" x="1504950" y="3340100"/>
          <p14:tracePt t="9709" x="1536700" y="3340100"/>
          <p14:tracePt t="9716" x="1651000" y="3340100"/>
          <p14:tracePt t="9737" x="1809750" y="3340100"/>
          <p14:tracePt t="9737" x="1930400" y="3340100"/>
          <p14:tracePt t="9751" x="2082800" y="3340100"/>
          <p14:tracePt t="9765" x="2438400" y="3314700"/>
          <p14:tracePt t="9786" x="2724150" y="3302000"/>
          <p14:tracePt t="9799" x="2895600" y="3282950"/>
          <p14:tracePt t="9820" x="3092450" y="3282950"/>
          <p14:tracePt t="9834" x="3105150" y="3282950"/>
          <p14:tracePt t="9848" x="3130550" y="3282950"/>
          <p14:tracePt t="9890" x="3124200" y="3282950"/>
          <p14:tracePt t="9906" x="3105150" y="3282950"/>
          <p14:tracePt t="9914" x="3086100" y="3282950"/>
          <p14:tracePt t="9917" x="3041650" y="3282950"/>
          <p14:tracePt t="9931" x="2997200" y="3282950"/>
          <p14:tracePt t="9952" x="2851150" y="3282950"/>
          <p14:tracePt t="9966" x="2660650" y="3314700"/>
          <p14:tracePt t="9987" x="2374900" y="3378200"/>
          <p14:tracePt t="10001" x="2305050" y="3403600"/>
          <p14:tracePt t="10014" x="2298700" y="3403600"/>
          <p14:tracePt t="10042" x="2317750" y="3403600"/>
          <p14:tracePt t="10052" x="2330450" y="3403600"/>
          <p14:tracePt t="10070" x="2419350" y="3397250"/>
          <p14:tracePt t="10084" x="2552700" y="3365500"/>
          <p14:tracePt t="10098" x="2616200" y="3340100"/>
          <p14:tracePt t="10119" x="2787650" y="3295650"/>
          <p14:tracePt t="10133" x="2838450" y="3282950"/>
          <p14:tracePt t="10154" x="2844800" y="3282950"/>
          <p14:tracePt t="10180" x="2832100" y="3282950"/>
          <p14:tracePt t="10196" x="2800350" y="3282950"/>
          <p14:tracePt t="10204" x="2774950" y="3282950"/>
          <p14:tracePt t="10216" x="2755900" y="3282950"/>
          <p14:tracePt t="10237" x="2724150" y="3282950"/>
          <p14:tracePt t="10341" x="2717800" y="3282950"/>
          <p14:tracePt t="10796" x="2730500" y="3282950"/>
          <p14:tracePt t="10802" x="2755900" y="3282950"/>
          <p14:tracePt t="10813" x="2800350" y="3282950"/>
          <p14:tracePt t="10820" x="2819400" y="3289300"/>
          <p14:tracePt t="10834" x="2876550" y="3295650"/>
          <p14:tracePt t="10848" x="2914650" y="3295650"/>
          <p14:tracePt t="10869" x="2990850" y="3302000"/>
          <p14:tracePt t="10883" x="3041650" y="3308350"/>
          <p14:tracePt t="10904" x="3105150" y="3321050"/>
          <p14:tracePt t="10917" x="3187700" y="3321050"/>
          <p14:tracePt t="10938" x="3257550" y="3321050"/>
          <p14:tracePt t="10952" x="3295650" y="3321050"/>
          <p14:tracePt t="10966" x="3308350" y="3321050"/>
          <p14:tracePt t="10987" x="3314700" y="3327400"/>
          <p14:tracePt t="11043" x="3314700" y="3333750"/>
          <p14:tracePt t="11066" x="3314700" y="3340100"/>
          <p14:tracePt t="11072" x="3321050" y="3346450"/>
          <p14:tracePt t="11082" x="3327400" y="3346450"/>
          <p14:tracePt t="11090" x="3327400" y="3359150"/>
          <p14:tracePt t="11105" x="3333750" y="3359150"/>
          <p14:tracePt t="11119" x="3346450" y="3371850"/>
          <p14:tracePt t="11133" x="3352800" y="3371850"/>
          <p14:tracePt t="11287" x="3365500" y="3384550"/>
          <p14:tracePt t="11768" x="3397250" y="3384550"/>
          <p14:tracePt t="11814" x="3409950" y="3384550"/>
          <p14:tracePt t="11816" x="3416300" y="3378200"/>
          <p14:tracePt t="11820" x="3429000" y="3378200"/>
          <p14:tracePt t="11834" x="3441700" y="3378200"/>
          <p14:tracePt t="11855" x="3492500" y="3365500"/>
          <p14:tracePt t="11869" x="3536950" y="3365500"/>
          <p14:tracePt t="11883" x="3606800" y="3359150"/>
          <p14:tracePt t="11903" x="3670300" y="3346450"/>
          <p14:tracePt t="11917" x="3727450" y="3321050"/>
          <p14:tracePt t="11938" x="3740150" y="3321050"/>
          <p14:tracePt t="11962" x="3746500" y="3321050"/>
          <p14:tracePt t="11968" x="3752850" y="3321050"/>
          <p14:tracePt t="11987" x="3759200" y="3321050"/>
          <p14:tracePt t="12005" x="3765550" y="3321050"/>
          <p14:tracePt t="12028" x="3765550" y="3314700"/>
          <p14:tracePt t="12035" x="3771900" y="3308350"/>
          <p14:tracePt t="12049" x="3771900" y="3302000"/>
          <p14:tracePt t="12070" x="3771900" y="3263900"/>
          <p14:tracePt t="12084" x="3765550" y="3225800"/>
          <p14:tracePt t="12105" x="3759200" y="3200400"/>
          <p14:tracePt t="12124" x="3765550" y="3187700"/>
          <p14:tracePt t="12139" x="3778250" y="3175000"/>
          <p14:tracePt t="12154" x="3816350" y="3175000"/>
          <p14:tracePt t="12167" x="3835400" y="3175000"/>
          <p14:tracePt t="12188" x="3892550" y="3187700"/>
          <p14:tracePt t="12202" x="3892550" y="3194050"/>
          <p14:tracePt t="12223" x="3905250" y="3213100"/>
          <p14:tracePt t="12237" x="3905250" y="3232150"/>
          <p14:tracePt t="12251" x="3898900" y="3244850"/>
          <p14:tracePt t="12272" x="3848100" y="3257550"/>
          <p14:tracePt t="12285" x="3810000" y="3270250"/>
          <p14:tracePt t="12299" x="3765550" y="3282950"/>
          <p14:tracePt t="12320" x="3714750" y="3295650"/>
          <p14:tracePt t="12352" x="3721100" y="3295650"/>
          <p14:tracePt t="12362" x="3746500" y="3295650"/>
          <p14:tracePt t="12370" x="3784600" y="3295650"/>
          <p14:tracePt t="12383" x="3803650" y="3295650"/>
          <p14:tracePt t="12403" x="3879850" y="3295650"/>
          <p14:tracePt t="12417" x="3892550" y="3295650"/>
          <p14:tracePt t="12438" x="3898900" y="3295650"/>
          <p14:tracePt t="12947" x="3879850" y="3289300"/>
          <p14:tracePt t="13091" x="3867150" y="3289300"/>
          <p14:tracePt t="13100" x="3854450" y="3289300"/>
          <p14:tracePt t="13114" x="3848100" y="3289300"/>
          <p14:tracePt t="13122" x="3829050" y="3289300"/>
          <p14:tracePt t="13125" x="3816350" y="3289300"/>
          <p14:tracePt t="13148" x="3803650" y="3289300"/>
          <p14:tracePt t="13154" x="3790950" y="3289300"/>
          <p14:tracePt t="13167" x="3778250" y="3289300"/>
          <p14:tracePt t="13188" x="3702050" y="3282950"/>
          <p14:tracePt t="13202" x="3651250" y="3276600"/>
          <p14:tracePt t="13223" x="3600450" y="3276600"/>
          <p14:tracePt t="13237" x="3549650" y="3276600"/>
          <p14:tracePt t="13251" x="3460750" y="3276600"/>
          <p14:tracePt t="13272" x="3346450" y="3276600"/>
          <p14:tracePt t="13285" x="3308350" y="3276600"/>
          <p14:tracePt t="13306" x="3225800" y="3276600"/>
          <p14:tracePt t="13321" x="3206750" y="3276600"/>
          <p14:tracePt t="13334" x="3181350" y="3276600"/>
          <p14:tracePt t="13405" x="3175000" y="3276600"/>
          <p14:tracePt t="13416" x="3162300" y="3276600"/>
          <p14:tracePt t="13426" x="3155950" y="3276600"/>
          <p14:tracePt t="13436" x="3149600" y="3276600"/>
          <p14:tracePt t="13442" x="3136900" y="3276600"/>
          <p14:tracePt t="13452" x="3130550" y="3276600"/>
          <p14:tracePt t="13473" x="3111500" y="3276600"/>
          <p14:tracePt t="13487" x="3105150" y="3282950"/>
          <p14:tracePt t="13500" x="3098800" y="3289300"/>
          <p14:tracePt t="13522" x="3086100" y="3314700"/>
          <p14:tracePt t="13535" x="3079750" y="3314700"/>
          <p14:tracePt t="13556" x="3079750" y="3371850"/>
          <p14:tracePt t="13570" x="3086100" y="3409950"/>
          <p14:tracePt t="13584" x="3111500" y="3441700"/>
          <p14:tracePt t="13605" x="3175000" y="3486150"/>
          <p14:tracePt t="13620" x="3206750" y="3498850"/>
          <p14:tracePt t="13639" x="3295650" y="3517900"/>
          <p14:tracePt t="13653" x="3594100" y="3568700"/>
          <p14:tracePt t="13667" x="3752850" y="3575050"/>
          <p14:tracePt t="13688" x="4051300" y="3587750"/>
          <p14:tracePt t="13702" x="4267200" y="3587750"/>
          <p14:tracePt t="13723" x="4445000" y="3600450"/>
          <p14:tracePt t="13737" x="4483100" y="3606800"/>
          <p14:tracePt t="13758" x="4495800" y="3619500"/>
          <p14:tracePt t="13772" x="4438650" y="3644900"/>
          <p14:tracePt t="13785" x="4419600" y="3651250"/>
          <p14:tracePt t="13806" x="4241800" y="3702050"/>
          <p14:tracePt t="13820" x="3968750" y="3752850"/>
          <p14:tracePt t="13841" x="3676650" y="3784600"/>
          <p14:tracePt t="13855" x="3441700" y="3822700"/>
          <p14:tracePt t="13868" x="3302000" y="3848100"/>
          <p14:tracePt t="13890" x="3282950" y="3854450"/>
          <p14:tracePt t="13924" x="3282950" y="3816350"/>
          <p14:tracePt t="13938" x="3295650" y="3797300"/>
          <p14:tracePt t="13952" x="3302000" y="3778250"/>
          <p14:tracePt t="13973" x="3359150" y="3746500"/>
          <p14:tracePt t="13987" x="3397250" y="3727450"/>
          <p14:tracePt t="14008" x="3441700" y="3714750"/>
          <p14:tracePt t="14022" x="3524250" y="3689350"/>
          <p14:tracePt t="14035" x="3613150" y="3683000"/>
          <p14:tracePt t="14056" x="3689350" y="3683000"/>
          <p14:tracePt t="14070" x="3740150" y="3689350"/>
          <p14:tracePt t="14091" x="3752850" y="3727450"/>
          <p14:tracePt t="14105" x="3752850" y="3746500"/>
          <p14:tracePt t="14118" x="3727450" y="3797300"/>
          <p14:tracePt t="14139" x="3695700" y="3879850"/>
          <p14:tracePt t="14153" x="3683000" y="3917950"/>
          <p14:tracePt t="14174" x="3651250" y="4013200"/>
          <p14:tracePt t="14188" x="3619500" y="4057650"/>
          <p14:tracePt t="14202" x="3613150" y="4070350"/>
          <p14:tracePt t="14223" x="3606800" y="4083050"/>
          <p14:tracePt t="14256" x="3606800" y="4095750"/>
          <p14:tracePt t="14266" x="3613150" y="4095750"/>
          <p14:tracePt t="14274" x="3619500" y="4095750"/>
          <p14:tracePt t="14285" x="3625850" y="4095750"/>
          <p14:tracePt t="14306" x="3625850" y="4108450"/>
          <p14:tracePt t="14320" x="3638550" y="4108450"/>
          <p14:tracePt t="14341" x="3638550" y="4127500"/>
          <p14:tracePt t="14355" x="3619500" y="4146550"/>
          <p14:tracePt t="14369" x="3613150" y="4184650"/>
          <p14:tracePt t="14389" x="3568700" y="4267200"/>
          <p14:tracePt t="14403" x="3524250" y="4330700"/>
          <p14:tracePt t="14424" x="3397250" y="4489450"/>
          <p14:tracePt t="14438" x="3346450" y="4552950"/>
          <p14:tracePt t="14452" x="3257550" y="4673600"/>
          <p14:tracePt t="14473" x="3155950" y="4806950"/>
          <p14:tracePt t="14487" x="3130550" y="4845050"/>
          <p14:tracePt t="14508" x="3073400" y="4902200"/>
          <p14:tracePt t="14521" x="3073400" y="4914900"/>
          <p14:tracePt t="14535" x="3079750" y="4927600"/>
          <p14:tracePt t="14588" x="3092450" y="4927600"/>
          <p14:tracePt t="14594" x="3105150" y="4921250"/>
          <p14:tracePt t="14602" x="3124200" y="4914900"/>
          <p14:tracePt t="14610" x="3136900" y="4902200"/>
          <p14:tracePt t="14618" x="3162300" y="4889500"/>
          <p14:tracePt t="14640" x="3251200" y="4819650"/>
          <p14:tracePt t="14653" x="3289300" y="4800600"/>
          <p14:tracePt t="14674" x="3378200" y="4749800"/>
          <p14:tracePt t="14688" x="3486150" y="4686300"/>
          <p14:tracePt t="14702" x="3536950" y="4654550"/>
          <p14:tracePt t="14723" x="3721100" y="4527550"/>
          <p14:tracePt t="14737" x="3829050" y="4432300"/>
          <p14:tracePt t="14758" x="3975100" y="4279900"/>
          <p14:tracePt t="14772" x="4019550" y="4229100"/>
          <p14:tracePt t="14785" x="4044950" y="4184650"/>
          <p14:tracePt t="14806" x="4108450" y="4095750"/>
          <p14:tracePt t="14820" x="4133850" y="4064000"/>
          <p14:tracePt t="14841" x="4146550" y="4044950"/>
          <p14:tracePt t="14855" x="4152900" y="4038600"/>
          <p14:tracePt t="14868" x="4152900" y="4025900"/>
          <p14:tracePt t="14890" x="4152900" y="4000500"/>
          <p14:tracePt t="14924" x="4152900" y="3981450"/>
          <p14:tracePt t="14938" x="4152900" y="3975100"/>
          <p14:tracePt t="14959" x="4152900" y="3956050"/>
          <p14:tracePt t="14973" x="4146550" y="3930650"/>
          <p14:tracePt t="14987" x="4127500" y="3886200"/>
          <p14:tracePt t="15007" x="4076700" y="3867150"/>
          <p14:tracePt t="15021" x="4006850" y="3848100"/>
          <p14:tracePt t="15035" x="3879850" y="3835400"/>
          <p14:tracePt t="15056" x="3740150" y="3803650"/>
          <p14:tracePt t="15070" x="3663950" y="3759200"/>
          <p14:tracePt t="15091" x="3657600" y="3695700"/>
          <p14:tracePt t="15105" x="3657600" y="3670300"/>
          <p14:tracePt t="15126" x="3702050" y="3600450"/>
          <p14:tracePt t="15140" x="3771900" y="3556000"/>
          <p14:tracePt t="15153" x="3790950" y="3556000"/>
          <p14:tracePt t="15174" x="3943350" y="3511550"/>
          <p14:tracePt t="15188" x="4013200" y="3498850"/>
          <p14:tracePt t="15209" x="4019550" y="3498850"/>
          <p14:tracePt t="15226" x="4025900" y="3498850"/>
          <p14:tracePt t="15236" x="4019550" y="3498850"/>
          <p14:tracePt t="15258" x="3930650" y="3543300"/>
          <p14:tracePt t="15271" x="3898900" y="3549650"/>
          <p14:tracePt t="15292" x="3759200" y="3581400"/>
          <p14:tracePt t="15306" x="3587750" y="3606800"/>
          <p14:tracePt t="15320" x="3492500" y="3625850"/>
          <p14:tracePt t="15341" x="3155950" y="3632200"/>
          <p14:tracePt t="15355" x="2997200" y="3632200"/>
          <p14:tracePt t="15376" x="2876550" y="3632200"/>
          <p14:tracePt t="15390" x="2813050" y="3625850"/>
          <p14:tracePt t="15408" x="2819400" y="3625850"/>
          <p14:tracePt t="15424" x="2832100" y="3625850"/>
          <p14:tracePt t="15438" x="2914650" y="3625850"/>
          <p14:tracePt t="15459" x="3149600" y="3625850"/>
          <p14:tracePt t="15473" x="3244850" y="3625850"/>
          <p14:tracePt t="15487" x="3467100" y="3644900"/>
          <p14:tracePt t="15508" x="3714750" y="3708400"/>
          <p14:tracePt t="15521" x="3765550" y="3727450"/>
          <p14:tracePt t="15543" x="3797300" y="3771900"/>
          <p14:tracePt t="15556" x="3790950" y="3778250"/>
          <p14:tracePt t="15570" x="3740150" y="3778250"/>
          <p14:tracePt t="15591" x="3619500" y="3771900"/>
          <p14:tracePt t="15605" x="3479800" y="3740150"/>
          <p14:tracePt t="15626" x="3244850" y="3644900"/>
          <p14:tracePt t="15640" x="3181350" y="3613150"/>
          <p14:tracePt t="15653" x="3124200" y="3575050"/>
          <p14:tracePt t="15674" x="3143250" y="3549650"/>
          <p14:tracePt t="15688" x="3162300" y="3543300"/>
          <p14:tracePt t="15709" x="3314700" y="3511550"/>
          <p14:tracePt t="15723" x="3486150" y="3511550"/>
          <p14:tracePt t="15736" x="3575050" y="3511550"/>
          <p14:tracePt t="15758" x="3784600" y="3511550"/>
          <p14:tracePt t="15772" x="3848100" y="3517900"/>
          <p14:tracePt t="15792" x="3854450" y="3517900"/>
          <p14:tracePt t="15810" x="3841750" y="3530600"/>
          <p14:tracePt t="15820" x="3822700" y="3530600"/>
          <p14:tracePt t="15841" x="3740150" y="3530600"/>
          <p14:tracePt t="15855" x="3600450" y="3530600"/>
          <p14:tracePt t="15875" x="3327400" y="3530600"/>
          <p14:tracePt t="15890" x="3200400" y="3505200"/>
          <p14:tracePt t="15903" x="3200400" y="3498850"/>
          <p14:tracePt t="15924" x="3194050" y="3498850"/>
          <p14:tracePt t="15938" x="3225800" y="3473450"/>
          <p14:tracePt t="15959" x="3289300" y="3454400"/>
          <p14:tracePt t="15973" x="3340100" y="3441700"/>
          <p14:tracePt t="15987" x="3397250" y="3429000"/>
          <p14:tracePt t="16008" x="3460750" y="3429000"/>
          <p14:tracePt t="16021" x="3486150" y="3429000"/>
          <p14:tracePt t="16042" x="3530600" y="3422650"/>
          <p14:tracePt t="16096" x="3524250" y="3422650"/>
          <p14:tracePt t="16112" x="3517900" y="3422650"/>
          <p14:tracePt t="16122" x="3505200" y="3422650"/>
          <p14:tracePt t="16124" x="3498850" y="3429000"/>
          <p14:tracePt t="16154" x="3492500" y="3429000"/>
          <p14:tracePt t="16170" x="3486150" y="3429000"/>
          <p14:tracePt t="16434" x="3492500" y="3429000"/>
          <p14:tracePt t="18581" x="3765550" y="3352800"/>
          <p14:tracePt t="18617" x="3968750" y="3295650"/>
          <p14:tracePt t="18755" x="3962400" y="3295650"/>
          <p14:tracePt t="18762" x="3956050" y="3295650"/>
          <p14:tracePt t="18771" x="3930650" y="3295650"/>
          <p14:tracePt t="18778" x="3924300" y="3295650"/>
          <p14:tracePt t="18792" x="3905250" y="3295650"/>
          <p14:tracePt t="18834" x="3917950" y="3295650"/>
          <p14:tracePt t="18840" x="3930650" y="3295650"/>
          <p14:tracePt t="18850" x="3956050" y="3295650"/>
          <p14:tracePt t="18862" x="4000500" y="3295650"/>
          <p14:tracePt t="18875" x="4089400" y="3302000"/>
          <p14:tracePt t="18889" x="4146550" y="3308350"/>
          <p14:tracePt t="18910" x="4159250" y="3308350"/>
          <p14:tracePt t="18924" x="4171950" y="3308350"/>
          <p14:tracePt t="18945" x="4184650" y="3308350"/>
          <p14:tracePt t="19018" x="4178300" y="3308350"/>
          <p14:tracePt t="19026" x="4171950" y="3308350"/>
          <p14:tracePt t="19032" x="4159250" y="3308350"/>
          <p14:tracePt t="19042" x="4152900" y="3308350"/>
          <p14:tracePt t="19122" x="4152900" y="3314700"/>
          <p14:tracePt t="19148" x="4159250" y="3321050"/>
          <p14:tracePt t="19162" x="4171950" y="3321050"/>
          <p14:tracePt t="19170" x="4184650" y="3321050"/>
          <p14:tracePt t="19194" x="4191000" y="3321050"/>
          <p14:tracePt t="19224" x="4197350" y="3321050"/>
          <p14:tracePt t="19234" x="4210050" y="3327400"/>
          <p14:tracePt t="19242" x="4222750" y="3327400"/>
          <p14:tracePt t="19248" x="4235450" y="3327400"/>
          <p14:tracePt t="19257" x="4260850" y="3327400"/>
          <p14:tracePt t="19278" x="4305300" y="3327400"/>
          <p14:tracePt t="19292" x="4337050" y="3327400"/>
          <p14:tracePt t="19306" x="4356100" y="3321050"/>
          <p14:tracePt t="19327" x="4362450" y="3321050"/>
          <p14:tracePt t="19341" x="4400550" y="3321050"/>
          <p14:tracePt t="19362" x="4438650" y="3308350"/>
          <p14:tracePt t="19376" x="4445000" y="3308350"/>
          <p14:tracePt t="19390" x="4457700" y="3308350"/>
          <p14:tracePt t="19428" x="4464050" y="3308350"/>
          <p14:tracePt t="19434" x="4470400" y="3308350"/>
          <p14:tracePt t="19445" x="4476750" y="3308350"/>
          <p14:tracePt t="19459" x="4502150" y="3308350"/>
          <p14:tracePt t="19473" x="4514850" y="3308350"/>
          <p14:tracePt t="19494" x="4546600" y="3308350"/>
          <p14:tracePt t="19508" x="4559300" y="3308350"/>
          <p14:tracePt t="19529" x="4572000" y="3308350"/>
          <p14:tracePt t="19542" x="4591050" y="3308350"/>
          <p14:tracePt t="19563" x="4660900" y="3314700"/>
          <p14:tracePt t="19577" x="4673600" y="3314700"/>
          <p14:tracePt t="19591" x="4699000" y="3308350"/>
          <p14:tracePt t="19612" x="4705350" y="3302000"/>
          <p14:tracePt t="19674" x="4699000" y="3295650"/>
          <p14:tracePt t="19690" x="4686300" y="3295650"/>
          <p14:tracePt t="19698" x="4667250" y="3289300"/>
          <p14:tracePt t="19704" x="4654550" y="3289300"/>
          <p14:tracePt t="19763" x="4641850" y="3289300"/>
          <p14:tracePt t="19778" x="4629150" y="3282950"/>
          <p14:tracePt t="19794" x="4616450" y="3276600"/>
          <p14:tracePt t="19800" x="4603750" y="3276600"/>
          <p14:tracePt t="19810" x="4591050" y="3270250"/>
          <p14:tracePt t="19834" x="4584700" y="3270250"/>
          <p14:tracePt t="19957" x="4584700" y="3263900"/>
          <p14:tracePt t="19970" x="4591050" y="3257550"/>
          <p14:tracePt t="19980" x="4603750" y="3251200"/>
          <p14:tracePt t="19986" x="4629150" y="3251200"/>
          <p14:tracePt t="19993" x="4641850" y="3244850"/>
          <p14:tracePt t="20007" x="4660900" y="3244850"/>
          <p14:tracePt t="20028" x="4756150" y="3244850"/>
          <p14:tracePt t="20042" x="4794250" y="3244850"/>
          <p14:tracePt t="20063" x="4889500" y="3244850"/>
          <p14:tracePt t="20077" x="4997450" y="3244850"/>
          <p14:tracePt t="20091" x="5118100" y="3244850"/>
          <p14:tracePt t="20112" x="5276850" y="3244850"/>
          <p14:tracePt t="20125" x="5340350" y="3244850"/>
          <p14:tracePt t="20146" x="5480050" y="3244850"/>
          <p14:tracePt t="20160" x="5581650" y="3244850"/>
          <p14:tracePt t="20174" x="5645150" y="3244850"/>
          <p14:tracePt t="20195" x="5778500" y="3244850"/>
          <p14:tracePt t="20209" x="5822950" y="3244850"/>
          <p14:tracePt t="20230" x="5854700" y="3244850"/>
          <p14:tracePt t="20243" x="5880100" y="3257550"/>
          <p14:tracePt t="20257" x="5918200" y="3257550"/>
          <p14:tracePt t="20278" x="5949950" y="3257550"/>
          <p14:tracePt t="20292" x="5975350" y="3257550"/>
          <p14:tracePt t="20313" x="5988050" y="3257550"/>
          <p14:tracePt t="20327" x="5994400" y="3257550"/>
          <p14:tracePt t="20580" x="5975350" y="3263900"/>
          <p14:tracePt t="20588" x="5949950" y="3270250"/>
          <p14:tracePt t="20594" x="5918200" y="3276600"/>
          <p14:tracePt t="20604" x="5880100" y="3289300"/>
          <p14:tracePt t="20612" x="5829300" y="3295650"/>
          <p14:tracePt t="20646" x="5613400" y="3314700"/>
          <p14:tracePt t="20660" x="5346700" y="3314700"/>
          <p14:tracePt t="20674" x="5086350" y="3314700"/>
          <p14:tracePt t="20695" x="4946650" y="3314700"/>
          <p14:tracePt t="20709" x="4921250" y="3314700"/>
          <p14:tracePt t="20736" x="4921250" y="3308350"/>
          <p14:tracePt t="20754" x="4940300" y="3308350"/>
          <p14:tracePt t="20760" x="4959350" y="3302000"/>
          <p14:tracePt t="20778" x="5010150" y="3302000"/>
          <p14:tracePt t="20792" x="5041900" y="3302000"/>
          <p14:tracePt t="20813" x="5187950" y="3302000"/>
          <p14:tracePt t="20827" x="5251450" y="3302000"/>
          <p14:tracePt t="21384" x="5264150" y="3314700"/>
          <p14:tracePt t="21390" x="5257800" y="3314700"/>
          <p14:tracePt t="21403" x="5276850" y="3340100"/>
          <p14:tracePt t="21410" x="5276850" y="3346450"/>
          <p14:tracePt t="21420" x="5289550" y="3352800"/>
          <p14:tracePt t="21434" x="5295900" y="3352800"/>
          <p14:tracePt t="21445" x="5308600" y="3359150"/>
          <p14:tracePt t="21459" x="5340350" y="3365500"/>
          <p14:tracePt t="21480" x="5391150" y="3365500"/>
          <p14:tracePt t="21493" x="5429250" y="3365500"/>
          <p14:tracePt t="21515" x="5492750" y="3365500"/>
          <p14:tracePt t="21528" x="5505450" y="3365500"/>
          <p14:tracePt t="21542" x="5543550" y="3371850"/>
          <p14:tracePt t="21563" x="5549900" y="3371850"/>
          <p14:tracePt t="21578" x="5556250" y="3378200"/>
          <p14:tracePt t="21598" x="5549900" y="3390900"/>
          <p14:tracePt t="21611" x="5511800" y="3409950"/>
          <p14:tracePt t="21626" x="5492750" y="3422650"/>
          <p14:tracePt t="21646" x="5480050" y="3422650"/>
          <p14:tracePt t="21660" x="5473700" y="3422650"/>
          <p14:tracePt t="21681" x="5448300" y="3422650"/>
          <p14:tracePt t="21695" x="5435600" y="3422650"/>
          <p14:tracePt t="21709" x="5422900" y="3422650"/>
          <p14:tracePt t="21787" x="5416550" y="3416300"/>
          <p14:tracePt t="21810" x="5410200" y="3409950"/>
          <p14:tracePt t="21818" x="5403850" y="3403600"/>
          <p14:tracePt t="21824" x="5403850" y="3397250"/>
          <p14:tracePt t="21834" x="5391150" y="3378200"/>
          <p14:tracePt t="21848" x="5378450" y="3365500"/>
          <p14:tracePt t="21861" x="5372100" y="3365500"/>
          <p14:tracePt t="21875" x="5353050" y="3352800"/>
          <p14:tracePt t="21896" x="5251450" y="3321050"/>
          <p14:tracePt t="21910" x="5245100" y="3321050"/>
          <p14:tracePt t="21945" x="5232400" y="3321050"/>
          <p14:tracePt t="21962" x="5226050" y="3321050"/>
          <p14:tracePt t="21978" x="5219700" y="3321050"/>
          <p14:tracePt t="21986" x="5213350" y="3321050"/>
          <p14:tracePt t="21993" x="5200650" y="3321050"/>
          <p14:tracePt t="22026" x="5194300" y="3321050"/>
          <p14:tracePt t="22124" x="5187950" y="3321050"/>
          <p14:tracePt t="22170" x="5175250" y="3308350"/>
          <p14:tracePt t="22178" x="5168900" y="3302000"/>
          <p14:tracePt t="22184" x="5162550" y="3302000"/>
          <p14:tracePt t="22218" x="5162550" y="3295650"/>
          <p14:tracePt t="22242" x="5149850" y="3295650"/>
          <p14:tracePt t="22256" x="5149850" y="3289300"/>
          <p14:tracePt t="22290" x="5137150" y="3289300"/>
          <p14:tracePt t="22298" x="5137150" y="3282950"/>
          <p14:tracePt t="22314" x="5130800" y="3276600"/>
          <p14:tracePt t="22322" x="5124450" y="3276600"/>
          <p14:tracePt t="22328" x="5118100" y="3276600"/>
          <p14:tracePt t="22348" x="5111750" y="3263900"/>
          <p14:tracePt t="22362" x="5099050" y="3251200"/>
          <p14:tracePt t="22382" x="5086350" y="3251200"/>
          <p14:tracePt t="22396" x="5080000" y="3244850"/>
          <p14:tracePt t="22410" x="5067300" y="3244850"/>
          <p14:tracePt t="22431" x="5054600" y="3232150"/>
          <p14:tracePt t="22445" x="5048250" y="3232150"/>
          <p14:tracePt t="22650" x="5060950" y="3251200"/>
          <p14:tracePt t="22658" x="5067300" y="3263900"/>
          <p14:tracePt t="22674" x="5073650" y="3276600"/>
          <p14:tracePt t="22681" x="5086350" y="3289300"/>
          <p14:tracePt t="22694" x="5099050" y="3302000"/>
          <p14:tracePt t="22716" x="5118100" y="3314700"/>
          <p14:tracePt t="22730" x="5118100" y="3321050"/>
          <p14:tracePt t="22743" x="5124450" y="3327400"/>
          <p14:tracePt t="22764" x="5130800" y="3333750"/>
          <p14:tracePt t="22778" x="5143500" y="3333750"/>
          <p14:tracePt t="22799" x="5162550" y="3333750"/>
          <p14:tracePt t="22813" x="5181600" y="3340100"/>
          <p14:tracePt t="22827" x="5194300" y="3340100"/>
          <p14:tracePt t="22940" x="5200650" y="3340100"/>
          <p14:tracePt t="23189" x="5194300" y="3340100"/>
          <p14:tracePt t="23210" x="5187950" y="3340100"/>
          <p14:tracePt t="23212" x="5181600" y="3346450"/>
          <p14:tracePt t="23226" x="5175250" y="3346450"/>
          <p14:tracePt t="23234" x="5168900" y="3346450"/>
          <p14:tracePt t="23243" x="5156200" y="3346450"/>
          <p14:tracePt t="23264" x="5124450" y="3359150"/>
          <p14:tracePt t="23278" x="5111750" y="3359150"/>
          <p14:tracePt t="23299" x="5067300" y="3371850"/>
          <p14:tracePt t="23313" x="5041900" y="3384550"/>
          <p14:tracePt t="23327" x="5029200" y="3384550"/>
          <p14:tracePt t="23348" x="5003800" y="3397250"/>
          <p14:tracePt t="23361" x="4978400" y="3397250"/>
          <p14:tracePt t="23382" x="4959350" y="3409950"/>
          <p14:tracePt t="23396" x="4953000" y="3409950"/>
          <p14:tracePt t="23417" x="4946650" y="3409950"/>
          <p14:tracePt t="23431" x="4933950" y="3422650"/>
          <p14:tracePt t="23445" x="4927600" y="3422650"/>
          <p14:tracePt t="23466" x="4927600" y="3429000"/>
          <p14:tracePt t="23480" x="4927600" y="3441700"/>
          <p14:tracePt t="23494" x="4933950" y="3454400"/>
          <p14:tracePt t="23514" x="5003800" y="3479800"/>
          <p14:tracePt t="23529" x="5060950" y="3486150"/>
          <p14:tracePt t="23549" x="5168900" y="3486150"/>
          <p14:tracePt t="23563" x="5219700" y="3486150"/>
          <p14:tracePt t="23584" x="5372100" y="3441700"/>
          <p14:tracePt t="23598" x="5410200" y="3390900"/>
          <p14:tracePt t="23611" x="5410200" y="3384550"/>
          <p14:tracePt t="23633" x="5359400" y="3340100"/>
          <p14:tracePt t="23646" x="5321300" y="3327400"/>
          <p14:tracePt t="23667" x="5175250" y="3308350"/>
          <p14:tracePt t="23681" x="5067300" y="3308350"/>
          <p14:tracePt t="23695" x="4794250" y="3308350"/>
          <p14:tracePt t="23716" x="4502150" y="3308350"/>
          <p14:tracePt t="23730" x="4483100" y="3321050"/>
          <p14:tracePt t="23751" x="4470400" y="3340100"/>
          <p14:tracePt t="23764" x="4464050" y="3365500"/>
          <p14:tracePt t="23778" x="4464050" y="3409950"/>
          <p14:tracePt t="23799" x="4476750" y="3473450"/>
          <p14:tracePt t="23813" x="4495800" y="3517900"/>
          <p14:tracePt t="23834" x="4584700" y="3613150"/>
          <p14:tracePt t="23848" x="4616450" y="3638550"/>
          <p14:tracePt t="23862" x="4673600" y="3663950"/>
          <p14:tracePt t="23883" x="4724400" y="3670300"/>
          <p14:tracePt t="23896" x="4737100" y="3663950"/>
          <p14:tracePt t="23917" x="4749800" y="3651250"/>
          <p14:tracePt t="23931" x="4762500" y="3625850"/>
          <p14:tracePt t="23945" x="4768850" y="3625850"/>
          <p14:tracePt t="23966" x="4813300" y="3568700"/>
          <p14:tracePt t="23980" x="4813300" y="3556000"/>
          <p14:tracePt t="24000" x="4819650" y="3556000"/>
          <p14:tracePt t="24015" x="4819650" y="3543300"/>
          <p14:tracePt t="24028" x="4819650" y="3536950"/>
          <p14:tracePt t="24049" x="4806950" y="3524250"/>
          <p14:tracePt t="24063" x="4806950" y="3511550"/>
          <p14:tracePt t="24096" x="4806950" y="3498850"/>
          <p14:tracePt t="24104" x="4806950" y="3492500"/>
          <p14:tracePt t="24122" x="4800600" y="3486150"/>
          <p14:tracePt t="24258" x="4800600" y="3479800"/>
          <p14:tracePt t="24266" x="4813300" y="3479800"/>
          <p14:tracePt t="24285" x="4819650" y="3467100"/>
          <p14:tracePt t="24292" x="4838700" y="3460750"/>
          <p14:tracePt t="24299" x="4851400" y="3429000"/>
          <p14:tracePt t="24313" x="4870450" y="3409950"/>
          <p14:tracePt t="24334" x="4889500" y="3308350"/>
          <p14:tracePt t="24348" x="4883150" y="3263900"/>
          <p14:tracePt t="24362" x="4813300" y="3181350"/>
          <p14:tracePt t="24382" x="4794250" y="3168650"/>
          <p14:tracePt t="24396" x="4673600" y="3143250"/>
          <p14:tracePt t="24417" x="4349750" y="3136900"/>
          <p14:tracePt t="24431" x="4241800" y="3136900"/>
          <p14:tracePt t="24445" x="4064000" y="3175000"/>
          <p14:tracePt t="24466" x="3949700" y="3251200"/>
          <p14:tracePt t="24479" x="3924300" y="3276600"/>
          <p14:tracePt t="24501" x="3898900" y="3365500"/>
          <p14:tracePt t="24515" x="3905250" y="3422650"/>
          <p14:tracePt t="24528" x="3930650" y="3448050"/>
          <p14:tracePt t="24549" x="4070350" y="3530600"/>
          <p14:tracePt t="24563" x="4171950" y="3549650"/>
          <p14:tracePt t="24584" x="4337050" y="3556000"/>
          <p14:tracePt t="24598" x="4381500" y="3543300"/>
          <p14:tracePt t="24611" x="4432300" y="3530600"/>
          <p14:tracePt t="24633" x="4438650" y="3486150"/>
          <p14:tracePt t="24650" x="4413250" y="3473450"/>
          <p14:tracePt t="24667" x="4362450" y="3454400"/>
          <p14:tracePt t="24681" x="4279900" y="3454400"/>
          <p14:tracePt t="24695" x="4222750" y="3454400"/>
          <p14:tracePt t="24716" x="4152900" y="3460750"/>
          <p14:tracePt t="24738" x="4152900" y="3467100"/>
          <p14:tracePt t="24750" x="4152900" y="3486150"/>
          <p14:tracePt t="24764" x="4159250" y="3498850"/>
          <p14:tracePt t="24778" x="4191000" y="3524250"/>
          <p14:tracePt t="24799" x="4267200" y="3556000"/>
          <p14:tracePt t="24813" x="4286250" y="3556000"/>
          <p14:tracePt t="24834" x="4324350" y="3556000"/>
          <p14:tracePt t="28336" x="4171950" y="3556000"/>
          <p14:tracePt t="28348" x="4032250" y="3568700"/>
          <p14:tracePt t="28362" x="3956050" y="3581400"/>
          <p14:tracePt t="28370" x="3892550" y="3587750"/>
          <p14:tracePt t="28376" x="3835400" y="3600450"/>
          <p14:tracePt t="28386" x="3771900" y="3606800"/>
          <p14:tracePt t="28403" x="3613150" y="3606800"/>
          <p14:tracePt t="28417" x="3498850" y="3606800"/>
          <p14:tracePt t="28438" x="3117850" y="3606800"/>
          <p14:tracePt t="28452" x="2819400" y="3606800"/>
          <p14:tracePt t="28466" x="2508250" y="3606800"/>
          <p14:tracePt t="28486" x="2216150" y="3606800"/>
          <p14:tracePt t="28500" x="1987550" y="3606800"/>
          <p14:tracePt t="28522" x="1847850" y="3606800"/>
          <p14:tracePt t="28535" x="1841500" y="3606800"/>
          <p14:tracePt t="28549" x="1841500" y="3600450"/>
          <p14:tracePt t="28570" x="1860550" y="3556000"/>
          <p14:tracePt t="28584" x="1898650" y="3517900"/>
          <p14:tracePt t="28604" x="1968500" y="3473450"/>
          <p14:tracePt t="28618" x="2051050" y="3409950"/>
          <p14:tracePt t="28632" x="2127250" y="3371850"/>
          <p14:tracePt t="28653" x="2343150" y="3302000"/>
          <p14:tracePt t="28667" x="2400300" y="3282950"/>
          <p14:tracePt t="28688" x="2406650" y="3282950"/>
          <p14:tracePt t="28706" x="2393950" y="3282950"/>
          <p14:tracePt t="28716" x="2368550" y="3302000"/>
          <p14:tracePt t="28736" x="2292350" y="3314700"/>
          <p14:tracePt t="28751" x="2279650" y="3314700"/>
          <p14:tracePt t="28771" x="2266950" y="3327400"/>
          <p14:tracePt t="28864" x="2273300" y="3327400"/>
          <p14:tracePt t="28952" x="2279650" y="3327400"/>
          <p14:tracePt t="29092" x="2286000" y="3333750"/>
          <p14:tracePt t="29106" x="2298700" y="3340100"/>
          <p14:tracePt t="29178" x="2311400" y="3352800"/>
          <p14:tracePt t="46470" x="2298700" y="3308350"/>
          <p14:tracePt t="46482" x="2228850" y="3200400"/>
          <p14:tracePt t="46493" x="2070100" y="3016250"/>
          <p14:tracePt t="46500" x="2006600" y="2965450"/>
          <p14:tracePt t="46507" x="1943100" y="2927350"/>
          <p14:tracePt t="46521" x="1822450" y="2882900"/>
          <p14:tracePt t="46534" x="1803400" y="2863850"/>
          <p14:tracePt t="46556" x="1784350" y="2857500"/>
          <p14:tracePt t="46681" x="1809750" y="2851150"/>
          <p14:tracePt t="46698" x="1841500" y="2844800"/>
          <p14:tracePt t="46715" x="2006600" y="2800350"/>
          <p14:tracePt t="46722" x="2159000" y="2774950"/>
          <p14:tracePt t="46736" x="2495550" y="2755900"/>
          <p14:tracePt t="46750" x="2705100" y="2755900"/>
          <p14:tracePt t="46771" x="3676650" y="2997200"/>
          <p14:tracePt t="46784" x="4368800" y="3251200"/>
          <p14:tracePt t="46805" x="4927600" y="3549650"/>
          <p14:tracePt t="46819" x="5264150" y="3746500"/>
          <p14:tracePt t="46833" x="5448300" y="3841750"/>
          <p14:tracePt t="46854" x="5721350" y="3879850"/>
          <p14:tracePt t="46868" x="5816600" y="3873500"/>
          <p14:tracePt t="46889" x="6076950" y="3810000"/>
          <p14:tracePt t="46903" x="6184900" y="3759200"/>
          <p14:tracePt t="46916" x="6229350" y="3733800"/>
          <p14:tracePt t="46937" x="6280150" y="3708400"/>
          <p14:tracePt t="47188" x="6280150" y="3702050"/>
          <p14:tracePt t="47200" x="6286500" y="3683000"/>
          <p14:tracePt t="47208" x="6343650" y="3556000"/>
          <p14:tracePt t="47215" x="6375400" y="3498850"/>
          <p14:tracePt t="47222" x="6400800" y="3448050"/>
          <p14:tracePt t="47236" x="6413500" y="3435350"/>
          <p14:tracePt t="47280" x="6400800" y="3441700"/>
          <p14:tracePt t="47286" x="6388100" y="3448050"/>
          <p14:tracePt t="47296" x="6362700" y="3467100"/>
          <p14:tracePt t="47306" x="6299200" y="3479800"/>
          <p14:tracePt t="47333" x="6254750" y="3486150"/>
          <p14:tracePt t="47354" x="6115050" y="3479800"/>
          <p14:tracePt t="47368" x="6026150" y="3460750"/>
          <p14:tracePt t="47389" x="5988050" y="3448050"/>
          <p14:tracePt t="47403" x="5962650" y="3435350"/>
          <p14:tracePt t="47416" x="5943600" y="3429000"/>
          <p14:tracePt t="47437" x="5867400" y="3429000"/>
          <p14:tracePt t="47451" x="5810250" y="3429000"/>
          <p14:tracePt t="47472" x="5645150" y="3429000"/>
          <p14:tracePt t="47486" x="5613400" y="3429000"/>
          <p14:tracePt t="47608" x="5613400" y="3435350"/>
          <p14:tracePt t="47616" x="5607050" y="3448050"/>
          <p14:tracePt t="47618" x="5594350" y="3479800"/>
          <p14:tracePt t="47634" x="5594350" y="3498850"/>
          <p14:tracePt t="47642" x="5575300" y="3511550"/>
          <p14:tracePt t="47653" x="5562600" y="3543300"/>
          <p14:tracePt t="47666" x="5499100" y="3556000"/>
          <p14:tracePt t="47687" x="5372100" y="3600450"/>
          <p14:tracePt t="47701" x="5226050" y="3613150"/>
          <p14:tracePt t="47722" x="5187950" y="3625850"/>
          <p14:tracePt t="47736" x="5092700" y="3587750"/>
          <p14:tracePt t="47757" x="4972050" y="3524250"/>
          <p14:tracePt t="47771" x="4864100" y="3467100"/>
          <p14:tracePt t="47784" x="4813300" y="3416300"/>
          <p14:tracePt t="47805" x="4787900" y="3390900"/>
          <p14:tracePt t="47819" x="4787900" y="3378200"/>
          <p14:tracePt t="47840" x="4775200" y="3371850"/>
          <p14:tracePt t="47874" x="4781550" y="3371850"/>
          <p14:tracePt t="47880" x="4813300" y="3371850"/>
          <p14:tracePt t="47888" x="4832350" y="3371850"/>
          <p14:tracePt t="47903" x="4876800" y="3378200"/>
          <p14:tracePt t="47923" x="5054600" y="3384550"/>
          <p14:tracePt t="47937" x="5149850" y="3390900"/>
          <p14:tracePt t="47951" x="5187950" y="3390900"/>
          <p14:tracePt t="47992" x="5181600" y="3390900"/>
          <p14:tracePt t="48000" x="5149850" y="3390900"/>
          <p14:tracePt t="48007" x="5130800" y="3390900"/>
          <p14:tracePt t="48020" x="5086350" y="3390900"/>
          <p14:tracePt t="48034" x="4946650" y="3384550"/>
          <p14:tracePt t="48055" x="4616450" y="3327400"/>
          <p14:tracePt t="48069" x="4502150" y="3302000"/>
          <p14:tracePt t="48090" x="4356100" y="3257550"/>
          <p14:tracePt t="48104" x="4356100" y="3244850"/>
          <p14:tracePt t="48117" x="4362450" y="3244850"/>
          <p14:tracePt t="48139" x="4425950" y="3219450"/>
          <p14:tracePt t="48152" x="4552950" y="3206750"/>
          <p14:tracePt t="48174" x="4794250" y="3206750"/>
          <p14:tracePt t="48187" x="4870450" y="3206750"/>
          <p14:tracePt t="48201" x="5029200" y="3225800"/>
          <p14:tracePt t="48222" x="5168900" y="3270250"/>
          <p14:tracePt t="48236" x="5181600" y="3282950"/>
          <p14:tracePt t="48257" x="5168900" y="3295650"/>
          <p14:tracePt t="48271" x="5118100" y="3308350"/>
          <p14:tracePt t="48284" x="5080000" y="3308350"/>
          <p14:tracePt t="48305" x="4959350" y="3308350"/>
          <p14:tracePt t="48319" x="4895850" y="3308350"/>
          <p14:tracePt t="48340" x="4902200" y="3308350"/>
          <p14:tracePt t="48354" x="4972050" y="3302000"/>
          <p14:tracePt t="48368" x="5029200" y="3295650"/>
          <p14:tracePt t="48389" x="5200650" y="3282950"/>
          <p14:tracePt t="48403" x="5257800" y="3282950"/>
          <p14:tracePt t="48424" x="5365750" y="3282950"/>
          <p14:tracePt t="48437" x="5378450" y="3282950"/>
          <p14:tracePt t="48451" x="5384800" y="3282950"/>
          <p14:tracePt t="48472" x="5359400" y="3282950"/>
          <p14:tracePt t="48486" x="5321300" y="3289300"/>
          <p14:tracePt t="48507" x="5270500" y="3295650"/>
          <p14:tracePt t="48520" x="5251450" y="3302000"/>
          <p14:tracePt t="48534" x="5245100" y="3302000"/>
          <p14:tracePt t="48555" x="5251450" y="3308350"/>
          <p14:tracePt t="48570" x="5276850" y="3308350"/>
          <p14:tracePt t="48590" x="5327650" y="3314700"/>
          <p14:tracePt t="48604" x="5391150" y="3314700"/>
          <p14:tracePt t="48618" x="5486400" y="3314700"/>
          <p14:tracePt t="48639" x="5568950" y="3314700"/>
          <p14:tracePt t="48653" x="5638800" y="3314700"/>
          <p14:tracePt t="48674" x="5708650" y="3314700"/>
          <p14:tracePt t="48688" x="5734050" y="3314700"/>
          <p14:tracePt t="48701" x="5746750" y="3314700"/>
          <p14:tracePt t="48722" x="5791200" y="3308350"/>
          <p14:tracePt t="48736" x="5797550" y="3308350"/>
          <p14:tracePt t="48760" x="5803900" y="3308350"/>
          <p14:tracePt t="48771" x="5816600" y="3308350"/>
          <p14:tracePt t="48784" x="5829300" y="3295650"/>
          <p14:tracePt t="48806" x="5854700" y="3289300"/>
          <p14:tracePt t="48819" x="5867400" y="3289300"/>
          <p14:tracePt t="48840" x="5873750" y="3289300"/>
          <p14:tracePt t="49072" x="5886450" y="3289300"/>
          <p14:tracePt t="49078" x="5899150" y="3289300"/>
          <p14:tracePt t="49090" x="5911850" y="3302000"/>
          <p14:tracePt t="49097" x="5956300" y="3302000"/>
          <p14:tracePt t="49106" x="5969000" y="3302000"/>
          <p14:tracePt t="49118" x="5994400" y="3302000"/>
          <p14:tracePt t="49139" x="6076950" y="3302000"/>
          <p14:tracePt t="49153" x="6134100" y="3302000"/>
          <p14:tracePt t="49173" x="6203950" y="3302000"/>
          <p14:tracePt t="49187" x="6292850" y="3302000"/>
          <p14:tracePt t="49208" x="6419850" y="3302000"/>
          <p14:tracePt t="49223" x="6451600" y="3302000"/>
          <p14:tracePt t="49236" x="6508750" y="3302000"/>
          <p14:tracePt t="49257" x="6578600" y="3302000"/>
          <p14:tracePt t="49271" x="6597650" y="3302000"/>
          <p14:tracePt t="49292" x="6623050" y="3302000"/>
          <p14:tracePt t="49320" x="6629400" y="3302000"/>
          <p14:tracePt t="49747" x="6648450" y="3302000"/>
          <p14:tracePt t="49752" x="6692900" y="3302000"/>
          <p14:tracePt t="49764" x="6750050" y="3302000"/>
          <p14:tracePt t="49771" x="6896100" y="3302000"/>
          <p14:tracePt t="49777" x="6972300" y="3302000"/>
          <p14:tracePt t="49791" x="7048500" y="3302000"/>
          <p14:tracePt t="49805" x="7200900" y="3302000"/>
          <p14:tracePt t="49819" x="7296150" y="3302000"/>
          <p14:tracePt t="49840" x="7340600" y="3302000"/>
          <p14:tracePt t="49864" x="7346950" y="3302000"/>
          <p14:tracePt t="49878" x="7346950" y="3308350"/>
          <p14:tracePt t="49888" x="7346950" y="3314700"/>
          <p14:tracePt t="49902" x="7340600" y="3321050"/>
          <p14:tracePt t="49923" x="7315200" y="3340100"/>
          <p14:tracePt t="49937" x="7289800" y="3359150"/>
          <p14:tracePt t="49958" x="7258050" y="3378200"/>
          <p14:tracePt t="49972" x="7239000" y="3390900"/>
          <p14:tracePt t="49986" x="7226300" y="3403600"/>
          <p14:tracePt t="50042" x="7213600" y="3403600"/>
          <p14:tracePt t="50056" x="7200900" y="3403600"/>
          <p14:tracePt t="50064" x="7194550" y="3403600"/>
          <p14:tracePt t="50070" x="7188200" y="3403600"/>
          <p14:tracePt t="50080" x="7169150" y="3403600"/>
          <p14:tracePt t="50090" x="7156450" y="3403600"/>
          <p14:tracePt t="50112" x="7143750" y="3403600"/>
          <p14:tracePt t="50201" x="7137400" y="3403600"/>
          <p14:tracePt t="50209" x="7131050" y="3403600"/>
          <p14:tracePt t="50210" x="7124700" y="3403600"/>
          <p14:tracePt t="50232" x="7112000" y="3416300"/>
          <p14:tracePt t="50248" x="7105650" y="3416300"/>
          <p14:tracePt t="50257" x="7099300" y="3416300"/>
          <p14:tracePt t="50272" x="7086600" y="3416300"/>
          <p14:tracePt t="50291" x="7073900" y="3422650"/>
          <p14:tracePt t="50306" x="7061200" y="3422650"/>
          <p14:tracePt t="50319" x="7054850" y="3422650"/>
          <p14:tracePt t="50340" x="7042150" y="3422650"/>
          <p14:tracePt t="50354" x="7029450" y="3422650"/>
          <p14:tracePt t="50375" x="7023100" y="3422650"/>
          <p14:tracePt t="50389" x="7010400" y="3422650"/>
          <p14:tracePt t="50409" x="6997700" y="3422650"/>
          <p14:tracePt t="50430" x="6991350" y="3422650"/>
          <p14:tracePt t="50454" x="6985000" y="3422650"/>
          <p14:tracePt t="50478" x="6972300" y="3422650"/>
          <p14:tracePt t="50502" x="6965950" y="3422650"/>
          <p14:tracePt t="50520" x="6953250" y="3422650"/>
          <p14:tracePt t="50526" x="6953250" y="3416300"/>
          <p14:tracePt t="50544" x="6946900" y="3416300"/>
          <p14:tracePt t="50550" x="6940550" y="3409950"/>
          <p14:tracePt t="50568" x="6927850" y="3403600"/>
          <p14:tracePt t="50570" x="6915150" y="3403600"/>
          <p14:tracePt t="50600" x="6908800" y="3403600"/>
          <p14:tracePt t="50616" x="6902450" y="3403600"/>
          <p14:tracePt t="50803" x="6889750" y="3390900"/>
          <p14:tracePt t="50808" x="6883400" y="3390900"/>
          <p14:tracePt t="50819" x="6883400" y="3384550"/>
          <p14:tracePt t="50826" x="6877050" y="3384550"/>
          <p14:tracePt t="50840" x="6877050" y="3378200"/>
          <p14:tracePt t="50854" x="6870700" y="3371850"/>
          <p14:tracePt t="50875" x="6858000" y="3365500"/>
          <p14:tracePt t="50898" x="6858000" y="3359150"/>
          <p14:tracePt t="50920" x="6851650" y="3352800"/>
          <p14:tracePt t="50968" x="6845300" y="3346450"/>
          <p14:tracePt t="51014" x="6838950" y="3346450"/>
          <p14:tracePt t="51040" x="6832600" y="3346450"/>
          <p14:tracePt t="51048" x="6819900" y="3340100"/>
          <p14:tracePt t="51066" x="6807200" y="3333750"/>
          <p14:tracePt t="51072" x="6800850" y="3333750"/>
          <p14:tracePt t="51078" x="6794500" y="3333750"/>
          <p14:tracePt t="51090" x="6788150" y="3333750"/>
          <p14:tracePt t="51104" x="6775450" y="3327400"/>
          <p14:tracePt t="51125" x="6762750" y="3327400"/>
          <p14:tracePt t="51139" x="6762750" y="3321050"/>
          <p14:tracePt t="51160" x="6711950" y="3308350"/>
          <p14:tracePt t="51184" x="6699250" y="3308350"/>
          <p14:tracePt t="51198" x="6686550" y="3302000"/>
          <p14:tracePt t="51280" x="6686550" y="3295650"/>
          <p14:tracePt t="51288" x="6686550" y="3289300"/>
          <p14:tracePt t="51312" x="6686550" y="3282950"/>
          <p14:tracePt t="51336" x="6686550" y="3276600"/>
          <p14:tracePt t="52358" x="6692900" y="3270250"/>
          <p14:tracePt t="52374" x="6705600" y="3270250"/>
          <p14:tracePt t="52384" x="6737350" y="3270250"/>
          <p14:tracePt t="52390" x="6769100" y="3270250"/>
          <p14:tracePt t="52400" x="6813550" y="3270250"/>
          <p14:tracePt t="52409" x="6864350" y="3270250"/>
          <p14:tracePt t="52423" x="6908800" y="3270250"/>
          <p14:tracePt t="52444" x="7080250" y="3270250"/>
          <p14:tracePt t="52458" x="7239000" y="3270250"/>
          <p14:tracePt t="52472" x="7442200" y="3270250"/>
          <p14:tracePt t="52493" x="7677150" y="3276600"/>
          <p14:tracePt t="52507" x="7912100" y="3289300"/>
          <p14:tracePt t="52528" x="8147050" y="3308350"/>
          <p14:tracePt t="52541" x="8305800" y="3314700"/>
          <p14:tracePt t="52555" x="8420100" y="3321050"/>
          <p14:tracePt t="52576" x="8502650" y="3321050"/>
          <p14:tracePt t="52592" x="8515350" y="3321050"/>
          <p14:tracePt t="52611" x="8521700" y="3327400"/>
          <p14:tracePt t="52624" x="8528050" y="3327400"/>
          <p14:tracePt t="53122" x="8515350" y="3327400"/>
          <p14:tracePt t="53132" x="8477250" y="3327400"/>
          <p14:tracePt t="53138" x="8401050" y="3327400"/>
          <p14:tracePt t="53146" x="8312150" y="3327400"/>
          <p14:tracePt t="53159" x="8147050" y="3333750"/>
          <p14:tracePt t="53173" x="8064500" y="3333750"/>
          <p14:tracePt t="53194" x="7835900" y="3333750"/>
          <p14:tracePt t="53208" x="7702550" y="3333750"/>
          <p14:tracePt t="53222" x="7639050" y="3333750"/>
          <p14:tracePt t="53243" x="7461250" y="3333750"/>
          <p14:tracePt t="53256" x="7359650" y="3333750"/>
          <p14:tracePt t="53278" x="7289800" y="3333750"/>
          <p14:tracePt t="53291" x="7277100" y="3333750"/>
          <p14:tracePt t="53305" x="7264400" y="3333750"/>
          <p14:tracePt t="53326" x="7226300" y="3333750"/>
          <p14:tracePt t="53340" x="7226300" y="3346450"/>
          <p14:tracePt t="53361" x="7175500" y="3346450"/>
          <p14:tracePt t="53375" x="7137400" y="3346450"/>
          <p14:tracePt t="53389" x="7118350" y="3346450"/>
          <p14:tracePt t="53409" x="7048500" y="3365500"/>
          <p14:tracePt t="53423" x="6997700" y="3365500"/>
          <p14:tracePt t="53444" x="6953250" y="3365500"/>
          <p14:tracePt t="53458" x="6908800" y="3365500"/>
          <p14:tracePt t="53472" x="6858000" y="3365500"/>
          <p14:tracePt t="53493" x="6832600" y="3365500"/>
          <p14:tracePt t="53507" x="6826250" y="3365500"/>
          <p14:tracePt t="53528" x="6807200" y="3365500"/>
          <p14:tracePt t="53542" x="6800850" y="3365500"/>
          <p14:tracePt t="53562" x="6775450" y="3359150"/>
          <p14:tracePt t="53584" x="6762750" y="3352800"/>
          <p14:tracePt t="53608" x="6756400" y="3352800"/>
          <p14:tracePt t="53720" x="6750050" y="3352800"/>
          <p14:tracePt t="53937" x="6737350" y="3352800"/>
          <p14:tracePt t="53942" x="6737350" y="3359150"/>
          <p14:tracePt t="53974" x="6731000" y="3359150"/>
          <p14:tracePt t="53984" x="6731000" y="3371850"/>
          <p14:tracePt t="54177" x="6737350" y="3371850"/>
          <p14:tracePt t="54184" x="6743700" y="3371850"/>
          <p14:tracePt t="54194" x="6756400" y="3371850"/>
          <p14:tracePt t="54201" x="6769100" y="3371850"/>
          <p14:tracePt t="54208" x="6788150" y="3371850"/>
          <p14:tracePt t="54229" x="6826250" y="3371850"/>
          <p14:tracePt t="54243" x="6889750" y="3371850"/>
          <p14:tracePt t="54257" x="6965950" y="3371850"/>
          <p14:tracePt t="54277" x="7054850" y="3365500"/>
          <p14:tracePt t="54291" x="7124700" y="3346450"/>
          <p14:tracePt t="54312" x="7258050" y="3321050"/>
          <p14:tracePt t="54326" x="7302500" y="3308350"/>
          <p14:tracePt t="54340" x="7385050" y="3282950"/>
          <p14:tracePt t="54361" x="7505700" y="3251200"/>
          <p14:tracePt t="54374" x="7550150" y="3244850"/>
          <p14:tracePt t="54396" x="7632700" y="3194050"/>
          <p14:tracePt t="54410" x="7651750" y="3149600"/>
          <p14:tracePt t="54423" x="7651750" y="3130550"/>
          <p14:tracePt t="54444" x="7651750" y="3054350"/>
          <p14:tracePt t="54458" x="7651750" y="2997200"/>
          <p14:tracePt t="54479" x="7645400" y="2952750"/>
          <p14:tracePt t="54493" x="7632700" y="2940050"/>
          <p14:tracePt t="54507" x="7632700" y="2927350"/>
          <p14:tracePt t="54527" x="7620000" y="2908300"/>
          <p14:tracePt t="54544" x="7620000" y="2901950"/>
          <p14:tracePt t="54802" x="7626350" y="2908300"/>
          <p14:tracePt t="54832" x="7626350" y="2921000"/>
          <p14:tracePt t="54921" x="7626350" y="2927350"/>
          <p14:tracePt t="54928" x="7639050" y="2933700"/>
          <p14:tracePt t="54930" x="7639050" y="2940050"/>
          <p14:tracePt t="54944" x="7651750" y="2959100"/>
          <p14:tracePt t="54958" x="7677150" y="2984500"/>
          <p14:tracePt t="54979" x="7696200" y="3016250"/>
          <p14:tracePt t="54993" x="7727950" y="3060700"/>
          <p14:tracePt t="55014" x="7766050" y="3111500"/>
          <p14:tracePt t="55027" x="7804150" y="3155950"/>
          <p14:tracePt t="55042" x="7848600" y="3200400"/>
          <p14:tracePt t="55062" x="7874000" y="3225800"/>
          <p14:tracePt t="55076" x="7899400" y="3244850"/>
          <p14:tracePt t="55097" x="7937500" y="3263900"/>
          <p14:tracePt t="55111" x="7956550" y="3282950"/>
          <p14:tracePt t="55124" x="7994650" y="3302000"/>
          <p14:tracePt t="55240" x="8001000" y="3302000"/>
          <p14:tracePt t="55256" x="8007350" y="3302000"/>
          <p14:tracePt t="55264" x="8020050" y="3295650"/>
          <p14:tracePt t="55266" x="8039100" y="3295650"/>
          <p14:tracePt t="55280" x="8064500" y="3295650"/>
          <p14:tracePt t="55291" x="8102600" y="3282950"/>
          <p14:tracePt t="55312" x="8178800" y="3263900"/>
          <p14:tracePt t="55326" x="8204200" y="3257550"/>
          <p14:tracePt t="55347" x="8299450" y="3244850"/>
          <p14:tracePt t="55361" x="8312150" y="3244850"/>
          <p14:tracePt t="55374" x="8318500" y="3244850"/>
          <p14:tracePt t="55395" x="8324850" y="3244850"/>
          <p14:tracePt t="55409" x="8324850" y="3251200"/>
          <p14:tracePt t="55432" x="8318500" y="3257550"/>
          <p14:tracePt t="55444" x="8312150" y="3257550"/>
          <p14:tracePt t="55458" x="8280400" y="3263900"/>
          <p14:tracePt t="55479" x="8255000" y="3263900"/>
          <p14:tracePt t="55493" x="8204200" y="3270250"/>
          <p14:tracePt t="55514" x="8077200" y="3270250"/>
          <p14:tracePt t="55528" x="8001000" y="3270250"/>
          <p14:tracePt t="55541" x="7975600" y="3270250"/>
          <p14:tracePt t="55562" x="7962900" y="3270250"/>
          <p14:tracePt t="55601" x="7981950" y="3276600"/>
          <p14:tracePt t="55606" x="8020050" y="3276600"/>
          <p14:tracePt t="55616" x="8051800" y="3276600"/>
          <p14:tracePt t="55624" x="8070850" y="3282950"/>
          <p14:tracePt t="55645" x="8166100" y="3289300"/>
          <p14:tracePt t="55659" x="8267700" y="3289300"/>
          <p14:tracePt t="55680" x="8362950" y="3289300"/>
          <p14:tracePt t="55744" x="8343900" y="3295650"/>
          <p14:tracePt t="55750" x="8312150" y="3295650"/>
          <p14:tracePt t="55760" x="8293100" y="3295650"/>
          <p14:tracePt t="55774" x="8286750" y="3295650"/>
          <p14:tracePt t="55856" x="8299450" y="3295650"/>
          <p14:tracePt t="55870" x="8312150" y="3295650"/>
          <p14:tracePt t="55880" x="8324850" y="3295650"/>
          <p14:tracePt t="55888" x="8343900" y="3295650"/>
          <p14:tracePt t="55895" x="8350250" y="3295650"/>
          <p14:tracePt t="55984" x="8331200" y="3295650"/>
          <p14:tracePt t="56008" x="8324850" y="3295650"/>
          <p14:tracePt t="56014" x="8318500" y="3295650"/>
          <p14:tracePt t="56024" x="8305800" y="3295650"/>
          <p14:tracePt t="56032" x="8293100" y="3295650"/>
          <p14:tracePt t="56041" x="8267700" y="3295650"/>
          <p14:tracePt t="56062" x="8191500" y="3295650"/>
          <p14:tracePt t="56076" x="8172450" y="3295650"/>
          <p14:tracePt t="56097" x="8153400" y="3295650"/>
          <p14:tracePt t="56128" x="8172450" y="3289300"/>
          <p14:tracePt t="56144" x="8204200" y="3289300"/>
          <p14:tracePt t="56152" x="8235950" y="3289300"/>
          <p14:tracePt t="56159" x="8255000" y="3289300"/>
          <p14:tracePt t="56180" x="8324850" y="3289300"/>
          <p14:tracePt t="56194" x="8394700" y="3289300"/>
          <p14:tracePt t="56215" x="8426450" y="3289300"/>
          <p14:tracePt t="56228" x="8432800" y="3289300"/>
          <p14:tracePt t="56264" x="8426450" y="3289300"/>
          <p14:tracePt t="56272" x="8426450" y="3295650"/>
          <p14:tracePt t="56278" x="8420100" y="3295650"/>
          <p14:tracePt t="56320" x="8413750" y="3295650"/>
          <p14:tracePt t="56344" x="8401050" y="3295650"/>
          <p14:tracePt t="56346" x="8388350" y="3289300"/>
          <p14:tracePt t="56368" x="8382000" y="3282950"/>
          <p14:tracePt t="56554" x="8375650" y="3276600"/>
          <p14:tracePt t="56562" x="8369300" y="3276600"/>
          <p14:tracePt t="56578" x="8362950" y="3276600"/>
          <p14:tracePt t="56584" x="8350250" y="3276600"/>
          <p14:tracePt t="56597" x="8331200" y="3276600"/>
          <p14:tracePt t="56611" x="8286750" y="3276600"/>
          <p14:tracePt t="56632" x="8166100" y="3276600"/>
          <p14:tracePt t="56648" x="8153400" y="3276600"/>
          <p14:tracePt t="56659" x="8115300" y="3276600"/>
          <p14:tracePt t="56680" x="7975600" y="3276600"/>
          <p14:tracePt t="56694" x="7912100" y="3276600"/>
          <p14:tracePt t="56715" x="7708900" y="3270250"/>
          <p14:tracePt t="56729" x="7543800" y="3263900"/>
          <p14:tracePt t="56742" x="7473950" y="3263900"/>
          <p14:tracePt t="56763" x="7404100" y="3251200"/>
          <p14:tracePt t="56777" x="7359650" y="3238500"/>
          <p14:tracePt t="56798" x="7296150" y="3219450"/>
          <p14:tracePt t="56812" x="7258050" y="3219450"/>
          <p14:tracePt t="56826" x="7181850" y="3219450"/>
          <p14:tracePt t="56847" x="7156450" y="3219450"/>
          <p14:tracePt t="56861" x="7150100" y="3219450"/>
          <p14:tracePt t="56881" x="7118350" y="3219450"/>
          <p14:tracePt t="56896" x="7080250" y="3219450"/>
          <p14:tracePt t="56909" x="7061200" y="3219450"/>
          <p14:tracePt t="56930" x="6972300" y="3219450"/>
          <p14:tracePt t="56944" x="6927850" y="3219450"/>
          <p14:tracePt t="56965" x="6896100" y="3219450"/>
          <p14:tracePt t="56978" x="6883400" y="3219450"/>
          <p14:tracePt t="56992" x="6877050" y="3219450"/>
          <p14:tracePt t="57013" x="6864350" y="3219450"/>
          <p14:tracePt t="57027" x="6858000" y="3219450"/>
          <p14:tracePt t="57048" x="6851650" y="3219450"/>
          <p14:tracePt t="57062" x="6845300" y="3213100"/>
          <p14:tracePt t="57076" x="6838950" y="3213100"/>
          <p14:tracePt t="57238" x="6838950" y="3225800"/>
          <p14:tracePt t="57256" x="6838950" y="3232150"/>
          <p14:tracePt t="57262" x="6838950" y="3238500"/>
          <p14:tracePt t="57272" x="6838950" y="3244850"/>
          <p14:tracePt t="57280" x="6838950" y="3251200"/>
          <p14:tracePt t="57298" x="6838950" y="3270250"/>
          <p14:tracePt t="57312" x="6851650" y="3282950"/>
          <p14:tracePt t="57326" x="6864350" y="3289300"/>
          <p14:tracePt t="57347" x="6877050" y="3308350"/>
          <p14:tracePt t="57361" x="6921500" y="3327400"/>
          <p14:tracePt t="57382" x="6953250" y="3340100"/>
          <p14:tracePt t="57395" x="6959600" y="3340100"/>
          <p14:tracePt t="57409" x="6972300" y="3340100"/>
          <p14:tracePt t="57430" x="6978650" y="3340100"/>
          <p14:tracePt t="57448" x="6985000" y="3340100"/>
          <p14:tracePt t="57465" x="6997700" y="3340100"/>
          <p14:tracePt t="57479" x="7004050" y="3340100"/>
          <p14:tracePt t="57493" x="7016750" y="3340100"/>
          <p14:tracePt t="57560" x="7023100" y="3340100"/>
          <p14:tracePt t="57598" x="7029450" y="3340100"/>
          <p14:tracePt t="57608" x="7035800" y="3340100"/>
          <p14:tracePt t="57616" x="7042150" y="3340100"/>
          <p14:tracePt t="57622" x="7048500" y="3340100"/>
          <p14:tracePt t="57640" x="7054850" y="3340100"/>
          <p14:tracePt t="57656" x="7061200" y="3340100"/>
          <p14:tracePt t="57664" x="7061200" y="3346450"/>
          <p14:tracePt t="57680" x="7092950" y="3352800"/>
          <p14:tracePt t="57694" x="7124700" y="3352800"/>
          <p14:tracePt t="57715" x="7137400" y="3365500"/>
          <p14:tracePt t="57729" x="7150100" y="3365500"/>
          <p14:tracePt t="57856" x="7156450" y="3365500"/>
          <p14:tracePt t="57862" x="7162800" y="3378200"/>
          <p14:tracePt t="57872" x="7169150" y="3378200"/>
          <p14:tracePt t="57881" x="7181850" y="3378200"/>
          <p14:tracePt t="57896" x="7213600" y="3378200"/>
          <p14:tracePt t="57916" x="7239000" y="3378200"/>
          <p14:tracePt t="57930" x="7283450" y="3378200"/>
          <p14:tracePt t="57944" x="7327900" y="3378200"/>
          <p14:tracePt t="57965" x="7404100" y="3378200"/>
          <p14:tracePt t="57979" x="7499350" y="3378200"/>
          <p14:tracePt t="58000" x="7696200" y="3371850"/>
          <p14:tracePt t="58014" x="7848600" y="3365500"/>
          <p14:tracePt t="58027" x="8001000" y="3365500"/>
          <p14:tracePt t="58048" x="8128000" y="3352800"/>
          <p14:tracePt t="58062" x="8178800" y="3346450"/>
          <p14:tracePt t="58083" x="8248650" y="3321050"/>
          <p14:tracePt t="58097" x="8255000" y="3321050"/>
          <p14:tracePt t="58185" x="8261350" y="3321050"/>
          <p14:tracePt t="58192" x="8261350" y="3314700"/>
          <p14:tracePt t="58280" x="8261350" y="3308350"/>
          <p14:tracePt t="58318" x="8261350" y="3302000"/>
          <p14:tracePt t="58336" x="8267700" y="3302000"/>
          <p14:tracePt t="58352" x="8267700" y="3295650"/>
          <p14:tracePt t="58654" x="8261350" y="3295650"/>
          <p14:tracePt t="58736" x="8255000" y="3295650"/>
          <p14:tracePt t="58750" x="8248650" y="3295650"/>
          <p14:tracePt t="58760" x="8248650" y="3282950"/>
          <p14:tracePt t="58808" x="8242300" y="3282950"/>
          <p14:tracePt t="58832" x="8235950" y="3282950"/>
          <p14:tracePt t="58857" x="8223250" y="3282950"/>
          <p14:tracePt t="58880" x="8216900" y="3282950"/>
          <p14:tracePt t="58888" x="8210550" y="3282950"/>
          <p14:tracePt t="58894" x="8204200" y="3282950"/>
          <p14:tracePt t="58918" x="8197850" y="3282950"/>
          <p14:tracePt t="58942" x="8191500" y="3282950"/>
          <p14:tracePt t="59000" x="8178800" y="3282950"/>
          <p14:tracePt t="59014" x="8172450" y="3282950"/>
          <p14:tracePt t="59024" x="8153400" y="3282950"/>
          <p14:tracePt t="59032" x="8134350" y="3282950"/>
          <p14:tracePt t="59034" x="8121650" y="3282950"/>
          <p14:tracePt t="59048" x="8089900" y="3282950"/>
          <p14:tracePt t="59062" x="8058150" y="3282950"/>
          <p14:tracePt t="59083" x="8045450" y="3282950"/>
          <p14:tracePt t="59104" x="8020050" y="3270250"/>
          <p14:tracePt t="59120" x="8013700" y="3263900"/>
          <p14:tracePt t="59144" x="8007350" y="3257550"/>
          <p14:tracePt t="59216" x="8007350" y="3251200"/>
          <p14:tracePt t="59224" x="8013700" y="3251200"/>
          <p14:tracePt t="59230" x="8020050" y="3244850"/>
          <p14:tracePt t="59240" x="8032750" y="3244850"/>
          <p14:tracePt t="59249" x="8045450" y="3238500"/>
          <p14:tracePt t="59263" x="8064500" y="3238500"/>
          <p14:tracePt t="59284" x="8115300" y="3238500"/>
          <p14:tracePt t="59298" x="8166100" y="3244850"/>
          <p14:tracePt t="59312" x="8197850" y="3257550"/>
          <p14:tracePt t="59333" x="8216900" y="3270250"/>
          <p14:tracePt t="59347" x="8223250" y="3282950"/>
          <p14:tracePt t="59368" x="8229600" y="3302000"/>
          <p14:tracePt t="59382" x="8229600" y="3308350"/>
          <p14:tracePt t="59395" x="8223250" y="3321050"/>
          <p14:tracePt t="59416" x="8185150" y="3333750"/>
          <p14:tracePt t="59430" x="8166100" y="3333750"/>
          <p14:tracePt t="59451" x="8147050" y="3333750"/>
          <p14:tracePt t="59464" x="8140700" y="3333750"/>
          <p14:tracePt t="59480" x="8134350" y="3333750"/>
          <p14:tracePt t="59500" x="8134350" y="3314700"/>
          <p14:tracePt t="59513" x="8128000" y="3308350"/>
          <p14:tracePt t="59535" x="8128000" y="3302000"/>
          <p14:tracePt t="59548" x="8134350" y="3289300"/>
          <p14:tracePt t="59562" x="8153400" y="3276600"/>
          <p14:tracePt t="59583" x="8172450" y="3263900"/>
          <p14:tracePt t="59597" x="8204200" y="3251200"/>
          <p14:tracePt t="59618" x="8223250" y="3251200"/>
          <p14:tracePt t="59730" x="8216900" y="3251200"/>
          <p14:tracePt t="59752" x="8210550" y="3251200"/>
          <p14:tracePt t="59758" x="8191500" y="3251200"/>
          <p14:tracePt t="59776" x="8185150" y="3251200"/>
          <p14:tracePt t="59782" x="8172450" y="3251200"/>
          <p14:tracePt t="59792" x="8153400" y="3251200"/>
          <p14:tracePt t="59799" x="8140700" y="3251200"/>
          <p14:tracePt t="59812" x="8121650" y="3251200"/>
          <p14:tracePt t="59833" x="8051800" y="3238500"/>
          <p14:tracePt t="59847" x="8007350" y="3225800"/>
          <p14:tracePt t="59868" x="7772400" y="3187700"/>
          <p14:tracePt t="59881" x="7556500" y="3162300"/>
          <p14:tracePt t="59895" x="7454900" y="3162300"/>
          <p14:tracePt t="59916" x="7035800" y="3155950"/>
          <p14:tracePt t="59930" x="6858000" y="3155950"/>
          <p14:tracePt t="59951" x="6807200" y="3155950"/>
          <p14:tracePt t="60006" x="6813550" y="3155950"/>
          <p14:tracePt t="60014" x="6832600" y="3155950"/>
          <p14:tracePt t="60032" x="6870700" y="3155950"/>
          <p14:tracePt t="60040" x="6927850" y="3155950"/>
          <p14:tracePt t="60046" x="6991350" y="3162300"/>
          <p14:tracePt t="60056" x="7048500" y="3162300"/>
          <p14:tracePt t="60064" x="7105650" y="3162300"/>
          <p14:tracePt t="60083" x="7156450" y="3162300"/>
          <p14:tracePt t="60097" x="7188200" y="3168650"/>
          <p14:tracePt t="60118" x="7162800" y="3175000"/>
          <p14:tracePt t="60131" x="7137400" y="3175000"/>
          <p14:tracePt t="60145" x="7086600" y="3181350"/>
          <p14:tracePt t="60166" x="6934200" y="3206750"/>
          <p14:tracePt t="60180" x="6889750" y="3219450"/>
          <p14:tracePt t="60201" x="6851650" y="3225800"/>
          <p14:tracePt t="60224" x="6858000" y="3225800"/>
          <p14:tracePt t="60235" x="6877050" y="3225800"/>
          <p14:tracePt t="60249" x="6921500" y="3225800"/>
          <p14:tracePt t="60263" x="6991350" y="3225800"/>
          <p14:tracePt t="60284" x="7067550" y="3225800"/>
          <p14:tracePt t="60298" x="7073900" y="3225800"/>
          <p14:tracePt t="60344" x="7061200" y="3225800"/>
          <p14:tracePt t="60352" x="7042150" y="3225800"/>
          <p14:tracePt t="60354" x="7023100" y="3225800"/>
          <p14:tracePt t="60367" x="7016750" y="3225800"/>
          <p14:tracePt t="60967" x="7010400" y="3206750"/>
          <p14:tracePt t="60974" x="6978650" y="3206750"/>
          <p14:tracePt t="60985" x="6877050" y="3219450"/>
          <p14:tracePt t="60992" x="6788150" y="3225800"/>
          <p14:tracePt t="60999" x="6686550" y="3225800"/>
          <p14:tracePt t="61013" x="6426200" y="3232150"/>
          <p14:tracePt t="61035" x="6261100" y="3232150"/>
          <p14:tracePt t="61048" x="6102350" y="3232150"/>
          <p14:tracePt t="61069" x="5943600" y="3232150"/>
          <p14:tracePt t="61083" x="5791200" y="3232150"/>
          <p14:tracePt t="61096" x="5638800" y="3232150"/>
          <p14:tracePt t="61118" x="5626100" y="3238500"/>
          <p14:tracePt t="61168" x="5613400" y="3238500"/>
          <p14:tracePt t="61176" x="5575300" y="3232150"/>
          <p14:tracePt t="61178" x="5556250" y="3232150"/>
          <p14:tracePt t="61192" x="5499100" y="3219450"/>
          <p14:tracePt t="61201" x="5422900" y="3194050"/>
          <p14:tracePt t="61215" x="5264150" y="3181350"/>
          <p14:tracePt t="61235" x="5137150" y="3168650"/>
          <p14:tracePt t="61250" x="5010150" y="3149600"/>
          <p14:tracePt t="61263" x="4883150" y="3117850"/>
          <p14:tracePt t="61284" x="4768850" y="3079750"/>
          <p14:tracePt t="61298" x="4660900" y="3041650"/>
          <p14:tracePt t="61319" x="4603750" y="3003550"/>
          <p14:tracePt t="61333" x="4597400" y="2997200"/>
          <p14:tracePt t="61346" x="4591050" y="2997200"/>
          <p14:tracePt t="61368" x="4584700" y="2990850"/>
          <p14:tracePt t="61381" x="4578350" y="2984500"/>
          <p14:tracePt t="61402" x="4552950" y="2984500"/>
          <p14:tracePt t="61416" x="4514850" y="2984500"/>
          <p14:tracePt t="61430" x="4489450" y="2984500"/>
          <p14:tracePt t="61451" x="4451350" y="2990850"/>
          <p14:tracePt t="61465" x="4445000" y="2990850"/>
          <p14:tracePt t="61504" x="4445000" y="2997200"/>
          <p14:tracePt t="61514" x="4445000" y="3003550"/>
          <p14:tracePt t="61528" x="4457700" y="3009900"/>
          <p14:tracePt t="61536" x="4483100" y="3016250"/>
          <p14:tracePt t="61548" x="4495800" y="3016250"/>
          <p14:tracePt t="61569" x="4673600" y="3067050"/>
          <p14:tracePt t="61583" x="4838700" y="3098800"/>
          <p14:tracePt t="61596" x="4933950" y="3124200"/>
          <p14:tracePt t="61618" x="5283200" y="3187700"/>
          <p14:tracePt t="61632" x="5524500" y="3251200"/>
          <p14:tracePt t="61652" x="5765800" y="3321050"/>
          <p14:tracePt t="61666" x="6026150" y="3403600"/>
          <p14:tracePt t="61680" x="6223000" y="3454400"/>
          <p14:tracePt t="61701" x="6388100" y="3498850"/>
          <p14:tracePt t="61715" x="6515100" y="3530600"/>
          <p14:tracePt t="61735" x="6648450" y="3568700"/>
          <p14:tracePt t="61749" x="6680200" y="3575050"/>
          <p14:tracePt t="61763" x="6705600" y="3587750"/>
          <p14:tracePt t="61784" x="6775450" y="3600450"/>
          <p14:tracePt t="61798" x="6800850" y="3600450"/>
          <p14:tracePt t="61819" x="6908800" y="3600450"/>
          <p14:tracePt t="61833" x="6946900" y="3600450"/>
          <p14:tracePt t="61854" x="6991350" y="3594100"/>
          <p14:tracePt t="61868" x="7004050" y="3594100"/>
          <p14:tracePt t="61881" x="7042150" y="3594100"/>
          <p14:tracePt t="61902" x="7112000" y="3575050"/>
          <p14:tracePt t="61916" x="7124700" y="3562350"/>
          <p14:tracePt t="61930" x="7137400" y="3562350"/>
          <p14:tracePt t="61951" x="7150100" y="3543300"/>
          <p14:tracePt t="61968" x="7150100" y="3536950"/>
          <p14:tracePt t="61985" x="7150100" y="3530600"/>
          <p14:tracePt t="61999" x="7156450" y="3524250"/>
          <p14:tracePt t="62020" x="7162800" y="3517900"/>
          <p14:tracePt t="62034" x="7162800" y="3511550"/>
          <p14:tracePt t="62064" x="7169150" y="3511550"/>
          <p14:tracePt t="62070" x="7169150" y="3505200"/>
          <p14:tracePt t="62136" x="7169150" y="3492500"/>
          <p14:tracePt t="62152" x="7162800" y="3479800"/>
          <p14:tracePt t="62166" x="7150100" y="3467100"/>
          <p14:tracePt t="62184" x="7150100" y="3454400"/>
          <p14:tracePt t="62190" x="7143750" y="3454400"/>
          <p14:tracePt t="62200" x="7143750" y="3441700"/>
          <p14:tracePt t="62232" x="7143750" y="3435350"/>
          <p14:tracePt t="64680" x="6502400" y="3390900"/>
          <p14:tracePt t="64692" x="4997450" y="3746500"/>
          <p14:tracePt t="64701" x="3232150" y="3943350"/>
          <p14:tracePt t="64707" x="1739900" y="4032250"/>
          <p14:tracePt t="64721" x="571500" y="4089400"/>
          <p14:tracePt t="64736" x="311150" y="4102100"/>
          <p14:tracePt t="64756" x="285750" y="4083050"/>
          <p14:tracePt t="64770" x="273050" y="4057650"/>
          <p14:tracePt t="64784" x="285750" y="3994150"/>
          <p14:tracePt t="64805" x="285750" y="3975100"/>
          <p14:tracePt t="64819" x="292100" y="3917950"/>
          <p14:tracePt t="64839" x="323850" y="3873500"/>
          <p14:tracePt t="64854" x="323850" y="3867150"/>
          <p14:tracePt t="64867" x="323850" y="3860800"/>
          <p14:tracePt t="64888" x="298450" y="3860800"/>
          <p14:tracePt t="64902" x="266700" y="3860800"/>
          <p14:tracePt t="64923" x="31750" y="3860800"/>
          <p14:tracePt t="65054" x="69850" y="3657600"/>
          <p14:tracePt t="65064" x="234950" y="3613150"/>
          <p14:tracePt t="65072" x="406400" y="3587750"/>
          <p14:tracePt t="65078" x="584200" y="3575050"/>
          <p14:tracePt t="65089" x="723900" y="3568700"/>
          <p14:tracePt t="65104" x="914400" y="3568700"/>
          <p14:tracePt t="65117" x="977900" y="3568700"/>
          <p14:tracePt t="65138" x="1155700" y="3587750"/>
          <p14:tracePt t="65152" x="1270000" y="3619500"/>
          <p14:tracePt t="65173" x="1460500" y="3663950"/>
          <p14:tracePt t="65187" x="1517650" y="3683000"/>
          <p14:tracePt t="65201" x="1606550" y="3708400"/>
          <p14:tracePt t="65221" x="1670050" y="3727450"/>
          <p14:tracePt t="65235" x="1708150" y="3759200"/>
          <p14:tracePt t="65256" x="1809750" y="3816350"/>
          <p14:tracePt t="65270" x="1924050" y="3892550"/>
          <p14:tracePt t="65284" x="1981200" y="3924300"/>
          <p14:tracePt t="65305" x="2120900" y="4025900"/>
          <p14:tracePt t="65318" x="2152650" y="4070350"/>
          <p14:tracePt t="65340" x="2171700" y="4133850"/>
          <p14:tracePt t="65353" x="2203450" y="4254500"/>
          <p14:tracePt t="65368" x="2247900" y="4413250"/>
          <p14:tracePt t="65388" x="2286000" y="4572000"/>
          <p14:tracePt t="65402" x="2311400" y="4718050"/>
          <p14:tracePt t="65423" x="2324100" y="4883150"/>
          <p14:tracePt t="65437" x="2317750" y="4972050"/>
          <p14:tracePt t="65450" x="2311400" y="4997450"/>
          <p14:tracePt t="65472" x="2305050" y="5054600"/>
          <p14:tracePt t="65486" x="2305050" y="5067300"/>
          <p14:tracePt t="65506" x="2305050" y="5073650"/>
          <p14:tracePt t="65576" x="2305050" y="5067300"/>
          <p14:tracePt t="65582" x="2298700" y="5054600"/>
          <p14:tracePt t="65592" x="2298700" y="5041900"/>
          <p14:tracePt t="65616" x="2298700" y="5035550"/>
          <p14:tracePt t="65624" x="2298700" y="5029200"/>
          <p14:tracePt t="65720" x="2298700" y="5035550"/>
          <p14:tracePt t="65736" x="2298700" y="5048250"/>
          <p14:tracePt t="65744" x="2305050" y="5060950"/>
          <p14:tracePt t="65749" x="2305050" y="5067300"/>
          <p14:tracePt t="65760" x="2311400" y="5086350"/>
          <p14:tracePt t="65774" x="2311400" y="5099050"/>
          <p14:tracePt t="65784" x="2317750" y="5111750"/>
          <p14:tracePt t="65805" x="2317750" y="5124450"/>
          <p14:tracePt t="65864" x="2305050" y="5111750"/>
          <p14:tracePt t="65870" x="2279650" y="5099050"/>
          <p14:tracePt t="65880" x="2247900" y="5067300"/>
          <p14:tracePt t="65888" x="2203450" y="5029200"/>
          <p14:tracePt t="65902" x="2108200" y="4946650"/>
          <p14:tracePt t="65923" x="2019300" y="4876800"/>
          <p14:tracePt t="65937" x="1905000" y="4787900"/>
          <p14:tracePt t="65951" x="1771650" y="4699000"/>
          <p14:tracePt t="65972" x="1638300" y="4616450"/>
          <p14:tracePt t="65986" x="1498600" y="4540250"/>
          <p14:tracePt t="66006" x="1460500" y="4514850"/>
          <p14:tracePt t="66020" x="1403350" y="4470400"/>
          <p14:tracePt t="66034" x="1390650" y="4425950"/>
          <p14:tracePt t="66055" x="1390650" y="4381500"/>
          <p14:tracePt t="66069" x="1460500" y="4324350"/>
          <p14:tracePt t="66090" x="1638300" y="4216400"/>
          <p14:tracePt t="66104" x="1854200" y="4146550"/>
          <p14:tracePt t="66125" x="2051050" y="4076700"/>
          <p14:tracePt t="66138" x="2222500" y="4000500"/>
          <p14:tracePt t="66152" x="2400300" y="3949700"/>
          <p14:tracePt t="66173" x="2571750" y="3905250"/>
          <p14:tracePt t="66187" x="2743200" y="3867150"/>
          <p14:tracePt t="66208" x="3016250" y="3822700"/>
          <p14:tracePt t="66222" x="3111500" y="3816350"/>
          <p14:tracePt t="66235" x="3244850" y="3797300"/>
          <p14:tracePt t="66256" x="3346450" y="3790950"/>
          <p14:tracePt t="66288" x="3359150" y="3790950"/>
          <p14:tracePt t="66296" x="3365500" y="3790950"/>
          <p14:tracePt t="66305" x="3378200" y="3790950"/>
          <p14:tracePt t="66319" x="3390900" y="3790950"/>
          <p14:tracePt t="66340" x="3403600" y="3797300"/>
          <p14:tracePt t="66354" x="3416300" y="3797300"/>
          <p14:tracePt t="67288" x="3409950" y="3797300"/>
          <p14:tracePt t="67304" x="3397250" y="3797300"/>
          <p14:tracePt t="67306" x="3365500" y="3797300"/>
          <p14:tracePt t="67312" x="3321050" y="3797300"/>
          <p14:tracePt t="67319" x="3282950" y="3797300"/>
          <p14:tracePt t="67339" x="3130550" y="3803650"/>
          <p14:tracePt t="67353" x="3079750" y="3816350"/>
          <p14:tracePt t="67375" x="3003550" y="3835400"/>
          <p14:tracePt t="67388" x="2914650" y="3848100"/>
          <p14:tracePt t="67402" x="2832100" y="3860800"/>
          <p14:tracePt t="67423" x="2787650" y="3879850"/>
          <p14:tracePt t="67437" x="2762250" y="3879850"/>
          <p14:tracePt t="67458" x="2673350" y="3879850"/>
          <p14:tracePt t="67472" x="2654300" y="3879850"/>
          <p14:tracePt t="67492" x="2565400" y="3860800"/>
          <p14:tracePt t="67506" x="2438400" y="3829050"/>
          <p14:tracePt t="67521" x="2292350" y="3816350"/>
          <p14:tracePt t="67541" x="2159000" y="3810000"/>
          <p14:tracePt t="67555" x="2044700" y="3810000"/>
          <p14:tracePt t="67569" x="1943100" y="3810000"/>
          <p14:tracePt t="67590" x="1841500" y="3784600"/>
          <p14:tracePt t="67603" x="1739900" y="3765550"/>
          <p14:tracePt t="67624" x="1676400" y="3733800"/>
          <p14:tracePt t="67640" x="1676400" y="3721100"/>
          <p14:tracePt t="67659" x="1708150" y="3683000"/>
          <p14:tracePt t="67673" x="1841500" y="3644900"/>
          <p14:tracePt t="67687" x="1968500" y="3613150"/>
          <p14:tracePt t="67708" x="2857500" y="3378200"/>
          <p14:tracePt t="67721" x="3676650" y="3168650"/>
          <p14:tracePt t="67742" x="4356100" y="3016250"/>
          <p14:tracePt t="67756" x="4838700" y="2946400"/>
          <p14:tracePt t="67770" x="5029200" y="2959100"/>
          <p14:tracePt t="67791" x="5060950" y="3009900"/>
          <p14:tracePt t="67805" x="4984750" y="3092450"/>
          <p14:tracePt t="67826" x="4514850" y="3308350"/>
          <p14:tracePt t="67840" x="3994150" y="3460750"/>
          <p14:tracePt t="67853" x="3740150" y="3530600"/>
          <p14:tracePt t="67874" x="3098800" y="3714750"/>
          <p14:tracePt t="67888" x="3022600" y="3740150"/>
          <p14:tracePt t="67912" x="3048000" y="3740150"/>
          <p14:tracePt t="67923" x="3067050" y="3740150"/>
          <p14:tracePt t="67936" x="3200400" y="3740150"/>
          <p14:tracePt t="67957" x="3460750" y="3740150"/>
          <p14:tracePt t="67972" x="3810000" y="3740150"/>
          <p14:tracePt t="67992" x="4241800" y="3740150"/>
          <p14:tracePt t="68007" x="4343400" y="3740150"/>
          <p14:tracePt t="68020" x="4470400" y="3740150"/>
          <p14:tracePt t="68041" x="4508500" y="3740150"/>
          <p14:tracePt t="68062" x="4508500" y="3752850"/>
          <p14:tracePt t="68076" x="4495800" y="3765550"/>
          <p14:tracePt t="68090" x="4483100" y="3784600"/>
          <p14:tracePt t="68103" x="4470400" y="3803650"/>
          <p14:tracePt t="68124" x="4457700" y="3816350"/>
          <p14:tracePt t="68138" x="4457700" y="3835400"/>
          <p14:tracePt t="68159" x="4445000" y="3860800"/>
          <p14:tracePt t="68173" x="4445000" y="3867150"/>
          <p14:tracePt t="68187" x="4445000" y="3879850"/>
          <p14:tracePt t="68241" x="4451350" y="3879850"/>
          <p14:tracePt t="68254" x="4464050" y="3892550"/>
          <p14:tracePt t="68272" x="4476750" y="3892550"/>
          <p14:tracePt t="68278" x="4489450" y="3892550"/>
          <p14:tracePt t="68288" x="4502150" y="3892550"/>
          <p14:tracePt t="68296" x="4514850" y="3892550"/>
          <p14:tracePt t="68305" x="4521200" y="3892550"/>
          <p14:tracePt t="68326" x="4540250" y="3892550"/>
          <p14:tracePt t="68339" x="4552950" y="3892550"/>
          <p14:tracePt t="68353" x="4559300" y="3892550"/>
          <p14:tracePt t="68374" x="4572000" y="3892550"/>
          <p14:tracePt t="68398" x="4584700" y="3905250"/>
          <p14:tracePt t="68409" x="4597400" y="3905250"/>
          <p14:tracePt t="68423" x="4622800" y="3905250"/>
          <p14:tracePt t="68437" x="4635500" y="3905250"/>
          <p14:tracePt t="68458" x="4686300" y="3905250"/>
          <p14:tracePt t="68471" x="4711700" y="3905250"/>
          <p14:tracePt t="68492" x="4718050" y="3905250"/>
          <p14:tracePt t="68506" x="4737100" y="3898900"/>
          <p14:tracePt t="68520" x="4781550" y="3898900"/>
          <p14:tracePt t="68541" x="4838700" y="3867150"/>
          <p14:tracePt t="68555" x="4870450" y="3867150"/>
          <p14:tracePt t="68576" x="4914900" y="3860800"/>
          <p14:tracePt t="68590" x="4921250" y="3860800"/>
          <p14:tracePt t="69111" x="4921250" y="3835400"/>
          <p14:tracePt t="69118" x="4857750" y="3841750"/>
          <p14:tracePt t="69134" x="4711700" y="3879850"/>
          <p14:tracePt t="69142" x="4502150" y="3930650"/>
          <p14:tracePt t="69148" x="4260850" y="4000500"/>
          <p14:tracePt t="69159" x="4057650" y="4070350"/>
          <p14:tracePt t="69173" x="3867150" y="4108450"/>
          <p14:tracePt t="69194" x="3549650" y="4197350"/>
          <p14:tracePt t="69208" x="3435350" y="4216400"/>
          <p14:tracePt t="69222" x="3346450" y="4235450"/>
          <p14:tracePt t="69242" x="3175000" y="4241800"/>
          <p14:tracePt t="69256" x="3124200" y="4241800"/>
          <p14:tracePt t="69277" x="3041650" y="4241800"/>
          <p14:tracePt t="69291" x="2984500" y="4241800"/>
          <p14:tracePt t="69305" x="2946400" y="4229100"/>
          <p14:tracePt t="69326" x="2882900" y="4216400"/>
          <p14:tracePt t="69340" x="2813050" y="4197350"/>
          <p14:tracePt t="69360" x="2743200" y="4165600"/>
          <p14:tracePt t="69374" x="2724150" y="4165600"/>
          <p14:tracePt t="69388" x="2698750" y="4152900"/>
          <p14:tracePt t="69409" x="2622550" y="4102100"/>
          <p14:tracePt t="69423" x="2584450" y="4083050"/>
          <p14:tracePt t="69444" x="2489200" y="4044950"/>
          <p14:tracePt t="69457" x="2374900" y="4019550"/>
          <p14:tracePt t="69472" x="2286000" y="3987800"/>
          <p14:tracePt t="69492" x="2197100" y="3968750"/>
          <p14:tracePt t="69507" x="2108200" y="3949700"/>
          <p14:tracePt t="69527" x="1993900" y="3924300"/>
          <p14:tracePt t="69541" x="1847850" y="3898900"/>
          <p14:tracePt t="69555" x="1695450" y="3873500"/>
          <p14:tracePt t="69576" x="1524000" y="3835400"/>
          <p14:tracePt t="69590" x="1479550" y="3829050"/>
          <p14:tracePt t="69610" x="1416050" y="3803650"/>
          <p14:tracePt t="69624" x="1352550" y="3778250"/>
          <p14:tracePt t="69638" x="1327150" y="3752850"/>
          <p14:tracePt t="69659" x="1308100" y="3740150"/>
          <p14:tracePt t="69673" x="1270000" y="3714750"/>
          <p14:tracePt t="69694" x="1270000" y="3676650"/>
          <p14:tracePt t="69707" x="1250950" y="3663950"/>
          <p14:tracePt t="69721" x="1219200" y="3587750"/>
          <p14:tracePt t="69742" x="1174750" y="3498850"/>
          <p14:tracePt t="69760" x="1174750" y="3486150"/>
          <p14:tracePt t="69777" x="1162050" y="3473450"/>
          <p14:tracePt t="69791" x="1162050" y="3460750"/>
          <p14:tracePt t="69805" x="1149350" y="3454400"/>
          <p14:tracePt t="69856" x="1155700" y="3454400"/>
          <p14:tracePt t="69864" x="1181100" y="3454400"/>
          <p14:tracePt t="69870" x="1206500" y="3454400"/>
          <p14:tracePt t="69880" x="1238250" y="3454400"/>
          <p14:tracePt t="69888" x="1276350" y="3454400"/>
          <p14:tracePt t="69909" x="1314450" y="3454400"/>
          <p14:tracePt t="69928" x="1320800" y="3454400"/>
          <p14:tracePt t="70121" x="1327150" y="3454400"/>
          <p14:tracePt t="70619" x="1314450" y="3454400"/>
          <p14:tracePt t="70634" x="1282700" y="3467100"/>
          <p14:tracePt t="70642" x="1270000" y="3467100"/>
          <p14:tracePt t="70648" x="1270000" y="3479800"/>
          <p14:tracePt t="70659" x="1276350" y="3479800"/>
          <p14:tracePt t="70673" x="1320800" y="3505200"/>
          <p14:tracePt t="70694" x="1409700" y="3524250"/>
          <p14:tracePt t="70708" x="1447800" y="3524250"/>
          <p14:tracePt t="70728" x="1517650" y="3524250"/>
          <p14:tracePt t="70742" x="1568450" y="3524250"/>
          <p14:tracePt t="70808" x="1562100" y="3524250"/>
          <p14:tracePt t="70824" x="1549400" y="3530600"/>
          <p14:tracePt t="70832" x="1530350" y="3530600"/>
          <p14:tracePt t="70838" x="1498600" y="3530600"/>
          <p14:tracePt t="70848" x="1466850" y="3530600"/>
          <p14:tracePt t="70860" x="1428750" y="3530600"/>
          <p14:tracePt t="70874" x="1397000" y="3524250"/>
          <p14:tracePt t="70895" x="1346200" y="3524250"/>
          <p14:tracePt t="70909" x="1339850" y="3524250"/>
          <p14:tracePt t="70977" x="1346200" y="3524250"/>
          <p14:tracePt t="70990" x="1365250" y="3524250"/>
          <p14:tracePt t="70998" x="1390650" y="3524250"/>
          <p14:tracePt t="71004" x="1422400" y="3524250"/>
          <p14:tracePt t="71014" x="1435100" y="3524250"/>
          <p14:tracePt t="71027" x="1466850" y="3524250"/>
          <p14:tracePt t="71041" x="1549400" y="3524250"/>
          <p14:tracePt t="71062" x="1701800" y="3524250"/>
          <p14:tracePt t="71075" x="1803400" y="3524250"/>
          <p14:tracePt t="71089" x="1841500" y="3524250"/>
          <p14:tracePt t="71110" x="1911350" y="3536950"/>
          <p14:tracePt t="71124" x="1924050" y="3549650"/>
          <p14:tracePt t="71145" x="1924050" y="3562350"/>
          <p14:tracePt t="71159" x="1930400" y="3562350"/>
          <p14:tracePt t="71173" x="1943100" y="3575050"/>
          <p14:tracePt t="71194" x="1987550" y="3594100"/>
          <p14:tracePt t="71207" x="2051050" y="3594100"/>
          <p14:tracePt t="71229" x="2209800" y="3594100"/>
          <p14:tracePt t="71242" x="2451100" y="3594100"/>
          <p14:tracePt t="71256" x="2730500" y="3594100"/>
          <p14:tracePt t="71278" x="3003550" y="3594100"/>
          <p14:tracePt t="71291" x="3213100" y="3594100"/>
          <p14:tracePt t="71312" x="3479800" y="3625850"/>
          <p14:tracePt t="71325" x="3587750" y="3644900"/>
          <p14:tracePt t="71339" x="3841750" y="3708400"/>
          <p14:tracePt t="71360" x="4044950" y="3759200"/>
          <p14:tracePt t="71374" x="4108450" y="3778250"/>
          <p14:tracePt t="71395" x="4222750" y="3810000"/>
          <p14:tracePt t="71409" x="4368800" y="3854450"/>
          <p14:tracePt t="71423" x="4521200" y="3879850"/>
          <p14:tracePt t="71444" x="4635500" y="3898900"/>
          <p14:tracePt t="71457" x="4692650" y="3898900"/>
          <p14:tracePt t="71478" x="4705350" y="3898900"/>
          <p14:tracePt t="71493" x="4724400" y="3898900"/>
          <p14:tracePt t="71506" x="4794250" y="3911600"/>
          <p14:tracePt t="71528" x="4857750" y="3930650"/>
          <p14:tracePt t="71541" x="4883150" y="3930650"/>
          <p14:tracePt t="71562" x="4895850" y="3943350"/>
          <p14:tracePt t="71575" x="4902200" y="3943350"/>
          <p14:tracePt t="71589" x="4914900" y="3968750"/>
          <p14:tracePt t="71610" x="4946650" y="3987800"/>
          <p14:tracePt t="71624" x="4984750" y="4013200"/>
          <p14:tracePt t="71645" x="4997450" y="4019550"/>
          <p14:tracePt t="71659" x="5010150" y="4025900"/>
          <p14:tracePt t="71931" x="5016500" y="4025900"/>
          <p14:tracePt t="72171" x="5022850" y="4019550"/>
          <p14:tracePt t="72178" x="5022850" y="4000500"/>
          <p14:tracePt t="72194" x="5054600" y="3949700"/>
          <p14:tracePt t="72200" x="5073650" y="3917950"/>
          <p14:tracePt t="72207" x="5086350" y="3905250"/>
          <p14:tracePt t="72228" x="5143500" y="3854450"/>
          <p14:tracePt t="72242" x="5194300" y="3822700"/>
          <p14:tracePt t="72263" x="5245100" y="3797300"/>
          <p14:tracePt t="72277" x="5283200" y="3784600"/>
          <p14:tracePt t="72291" x="5295900" y="3784600"/>
          <p14:tracePt t="72312" x="5321300" y="3778250"/>
          <p14:tracePt t="72326" x="5327650" y="3778250"/>
          <p14:tracePt t="72632" x="5334000" y="3778250"/>
          <p14:tracePt t="72648" x="5365750" y="3778250"/>
          <p14:tracePt t="72659" x="5391150" y="3771900"/>
          <p14:tracePt t="72666" x="5454650" y="3759200"/>
          <p14:tracePt t="72680" x="5499100" y="3746500"/>
          <p14:tracePt t="72693" x="5543550" y="3740150"/>
          <p14:tracePt t="72707" x="5645150" y="3714750"/>
          <p14:tracePt t="72729" x="5803900" y="3689350"/>
          <p14:tracePt t="72742" x="5861050" y="3683000"/>
          <p14:tracePt t="72763" x="6096000" y="3644900"/>
          <p14:tracePt t="72777" x="6235700" y="3625850"/>
          <p14:tracePt t="72791" x="6305550" y="3613150"/>
          <p14:tracePt t="72812" x="6438900" y="3581400"/>
          <p14:tracePt t="72826" x="6477000" y="3581400"/>
          <p14:tracePt t="72846" x="6521450" y="3568700"/>
          <p14:tracePt t="72860" x="6540500" y="3562350"/>
          <p14:tracePt t="72874" x="6565900" y="3549650"/>
          <p14:tracePt t="72895" x="6597650" y="3530600"/>
          <p14:tracePt t="72910" x="6604000" y="3530600"/>
          <p14:tracePt t="72930" x="6616700" y="3524250"/>
          <p14:tracePt t="72944" x="6635750" y="3511550"/>
          <p14:tracePt t="72957" x="6654800" y="3511550"/>
          <p14:tracePt t="72978" x="6680200" y="3492500"/>
          <p14:tracePt t="72992" x="6686550" y="3486150"/>
          <p14:tracePt t="73013" x="6692900" y="3486150"/>
          <p14:tracePt t="73027" x="6692900" y="3479800"/>
          <p14:tracePt t="73048" x="6692900" y="3460750"/>
          <p14:tracePt t="73080" x="6686550" y="3448050"/>
          <p14:tracePt t="73094" x="6680200" y="3448050"/>
          <p14:tracePt t="73112" x="6680200" y="3435350"/>
          <p14:tracePt t="73118" x="6673850" y="3435350"/>
          <p14:tracePt t="73150" x="6673850" y="3429000"/>
          <p14:tracePt t="73158" x="6667500" y="3429000"/>
          <p14:tracePt t="73184" x="6667500" y="3416300"/>
          <p14:tracePt t="73222" x="6667500" y="3409950"/>
          <p14:tracePt t="73236" x="6667500" y="3403600"/>
          <p14:tracePt t="73256" x="6667500" y="3397250"/>
          <p14:tracePt t="73286" x="6667500" y="3390900"/>
          <p14:tracePt t="73369" x="6667500" y="3384550"/>
          <p14:tracePt t="73392" x="6661150" y="3378200"/>
          <p14:tracePt t="73545" x="6661150" y="3371850"/>
          <p14:tracePt t="73552" x="6667500" y="3371850"/>
          <p14:tracePt t="73568" x="6673850" y="3359150"/>
          <p14:tracePt t="73576" x="6686550" y="3346450"/>
          <p14:tracePt t="73582" x="6699250" y="3346450"/>
          <p14:tracePt t="73596" x="6718300" y="3333750"/>
          <p14:tracePt t="73610" x="6750050" y="3321050"/>
          <p14:tracePt t="73631" x="6832600" y="3302000"/>
          <p14:tracePt t="73645" x="6851650" y="3302000"/>
          <p14:tracePt t="73659" x="6889750" y="3289300"/>
          <p14:tracePt t="73680" x="6908800" y="3289300"/>
          <p14:tracePt t="73694" x="6915150" y="3289300"/>
          <p14:tracePt t="73929" x="6908800" y="3295650"/>
          <p14:tracePt t="74154" x="6896100" y="3295650"/>
          <p14:tracePt t="74240" x="6896100" y="3302000"/>
          <p14:tracePt t="74248" x="6883400" y="3308350"/>
          <p14:tracePt t="74254" x="6883400" y="3314700"/>
          <p14:tracePt t="74263" x="6883400" y="3321050"/>
          <p14:tracePt t="74277" x="6858000" y="3327400"/>
          <p14:tracePt t="74298" x="6851650" y="3333750"/>
          <p14:tracePt t="74311" x="6832600" y="3365500"/>
          <p14:tracePt t="74325" x="6807200" y="3397250"/>
          <p14:tracePt t="74346" x="6775450" y="3441700"/>
          <p14:tracePt t="74366" x="6775450" y="3454400"/>
          <p14:tracePt t="74382" x="6775450" y="3460750"/>
          <p14:tracePt t="74398" x="6775450" y="3467100"/>
          <p14:tracePt t="74416" x="6775450" y="3473450"/>
          <p14:tracePt t="74432" x="6775450" y="3479800"/>
          <p14:tracePt t="74462" x="6769100" y="3486150"/>
          <p14:tracePt t="74464" x="6769100" y="3492500"/>
          <p14:tracePt t="74478" x="6762750" y="3498850"/>
          <p14:tracePt t="74494" x="6756400" y="3498850"/>
          <p14:tracePt t="74513" x="6756400" y="3511550"/>
          <p14:tracePt t="74576" x="6750050" y="3511550"/>
          <p14:tracePt t="81280" x="6800850" y="3486150"/>
          <p14:tracePt t="81286" x="6870700" y="3454400"/>
          <p14:tracePt t="81298" x="6972300" y="3397250"/>
          <p14:tracePt t="81304" x="7010400" y="3378200"/>
          <p14:tracePt t="81318" x="7112000" y="3314700"/>
          <p14:tracePt t="81332" x="7143750" y="3295650"/>
          <p14:tracePt t="81353" x="7162800" y="3282950"/>
          <p14:tracePt t="81367" x="7169150" y="3282950"/>
          <p14:tracePt t="81422" x="7156450" y="3282950"/>
          <p14:tracePt t="81438" x="7124700" y="3282950"/>
          <p14:tracePt t="81446" x="7105650" y="3282950"/>
          <p14:tracePt t="81452" x="7061200" y="3282950"/>
          <p14:tracePt t="81462" x="7004050" y="3282950"/>
          <p14:tracePt t="81471" x="6921500" y="3282950"/>
          <p14:tracePt t="81485" x="6807200" y="3282950"/>
          <p14:tracePt t="81499" x="6604000" y="3282950"/>
          <p14:tracePt t="81520" x="6597650" y="3282950"/>
          <p14:tracePt t="81582" x="6610350" y="3282950"/>
          <p14:tracePt t="81589" x="6642100" y="3282950"/>
          <p14:tracePt t="81603" x="6692900" y="3282950"/>
          <p14:tracePt t="81617" x="6838950" y="3282950"/>
          <p14:tracePt t="81638" x="7073900" y="3282950"/>
          <p14:tracePt t="81652" x="7137400" y="3282950"/>
          <p14:tracePt t="81673" x="7251700" y="3289300"/>
          <p14:tracePt t="81687" x="7258050" y="3289300"/>
          <p14:tracePt t="81700" x="7258050" y="3295650"/>
          <p14:tracePt t="81721" x="7219950" y="3321050"/>
          <p14:tracePt t="81735" x="7162800" y="3333750"/>
          <p14:tracePt t="81749" x="7112000" y="3340100"/>
          <p14:tracePt t="81770" x="6953250" y="3390900"/>
          <p14:tracePt t="81784" x="6946900" y="3397250"/>
          <p14:tracePt t="81822" x="6946900" y="3390900"/>
          <p14:tracePt t="81830" x="6953250" y="3390900"/>
          <p14:tracePt t="81836" x="6965950" y="3378200"/>
          <p14:tracePt t="81853" x="6978650" y="3378200"/>
          <p14:tracePt t="81867" x="6997700" y="3359150"/>
          <p14:tracePt t="81888" x="7010400" y="3346450"/>
          <p14:tracePt t="81920" x="7010400" y="3340100"/>
          <p14:tracePt t="81926" x="6978650" y="3340100"/>
          <p14:tracePt t="81937" x="6940550" y="3340100"/>
          <p14:tracePt t="81950" x="6870700" y="3352800"/>
          <p14:tracePt t="81971" x="6845300" y="3352800"/>
          <p14:tracePt t="81985" x="6845300" y="3359150"/>
          <p14:tracePt t="82006" x="6870700" y="3359150"/>
          <p14:tracePt t="82020" x="6896100" y="3359150"/>
          <p14:tracePt t="82033" x="6927850" y="3359150"/>
          <p14:tracePt t="82055" x="6959600" y="3359150"/>
          <p14:tracePt t="82068" x="6965950" y="3359150"/>
          <p14:tracePt t="82118" x="6959600" y="3359150"/>
          <p14:tracePt t="82124" x="6946900" y="3365500"/>
          <p14:tracePt t="82134" x="6921500" y="3371850"/>
          <p14:tracePt t="82144" x="6921500" y="3378200"/>
          <p14:tracePt t="82152" x="6915150" y="3378200"/>
          <p14:tracePt t="82238" x="6921500" y="3378200"/>
          <p14:tracePt t="82308" x="6921500" y="3384550"/>
          <p14:tracePt t="82324" x="6921500" y="3390900"/>
          <p14:tracePt t="82340" x="6921500" y="3397250"/>
          <p14:tracePt t="82481" x="6921500" y="3409950"/>
          <p14:tracePt t="82502" x="6902450" y="3409950"/>
          <p14:tracePt t="82508" x="6870700" y="3409950"/>
          <p14:tracePt t="82518" x="6858000" y="3422650"/>
          <p14:tracePt t="82526" x="6838950" y="3429000"/>
          <p14:tracePt t="82533" x="6813550" y="3429000"/>
          <p14:tracePt t="82555" x="6788150" y="3441700"/>
          <p14:tracePt t="82568" x="6756400" y="3448050"/>
          <p14:tracePt t="82589" x="6743700" y="3448050"/>
          <p14:tracePt t="82603" x="6737350" y="3448050"/>
          <p14:tracePt t="82640" x="6737350" y="3454400"/>
          <p14:tracePt t="82662" x="6724650" y="3454400"/>
          <p14:tracePt t="82676" x="6724650" y="3467100"/>
          <p14:tracePt t="82686" x="6724650" y="3473450"/>
          <p14:tracePt t="82694" x="6711950" y="3473450"/>
          <p14:tracePt t="82700" x="6711950" y="3486150"/>
          <p14:tracePt t="82721" x="6673850" y="3505200"/>
          <p14:tracePt t="82735" x="6661150" y="3511550"/>
          <p14:tracePt t="82756" x="6629400" y="3530600"/>
          <p14:tracePt t="82770" x="6591300" y="3543300"/>
          <p14:tracePt t="82784" x="6578600" y="3556000"/>
          <p14:tracePt t="82805" x="6553200" y="3562350"/>
          <p14:tracePt t="82818" x="6540500" y="3568700"/>
          <p14:tracePt t="82839" x="6534150" y="3568700"/>
          <p14:tracePt t="82853" x="6521450" y="3568700"/>
          <p14:tracePt t="82867" x="6508750" y="3568700"/>
          <p14:tracePt t="82910" x="6496050" y="3568700"/>
          <p14:tracePt t="82976" x="6483350" y="3568700"/>
          <p14:tracePt t="82982" x="6477000" y="3568700"/>
          <p14:tracePt t="82998" x="6464300" y="3568700"/>
          <p14:tracePt t="83006" x="6451600" y="3575050"/>
          <p14:tracePt t="83008" x="6438900" y="3575050"/>
          <p14:tracePt t="83024" x="6426200" y="3581400"/>
          <p14:tracePt t="83041" x="6388100" y="3594100"/>
          <p14:tracePt t="83054" x="6324600" y="3606800"/>
          <p14:tracePt t="83068" x="6305550" y="3606800"/>
          <p14:tracePt t="83089" x="6178550" y="3638550"/>
          <p14:tracePt t="83103" x="6051550" y="3670300"/>
          <p14:tracePt t="83117" x="5988050" y="3676650"/>
          <p14:tracePt t="83138" x="5803900" y="3702050"/>
          <p14:tracePt t="83152" x="5727700" y="3702050"/>
          <p14:tracePt t="83173" x="5683250" y="3702050"/>
          <p14:tracePt t="83186" x="5645150" y="3708400"/>
          <p14:tracePt t="83207" x="5638800" y="3708400"/>
          <p14:tracePt t="83222" x="5632450" y="3708400"/>
          <p14:tracePt t="83344" x="5638800" y="3708400"/>
          <p14:tracePt t="83350" x="5645150" y="3708400"/>
          <p14:tracePt t="83360" x="5651500" y="3708400"/>
          <p14:tracePt t="83480" x="5645150" y="3708400"/>
          <p14:tracePt t="83486" x="5632450" y="3708400"/>
          <p14:tracePt t="83506" x="5594350" y="3708400"/>
          <p14:tracePt t="83512" x="5549900" y="3708400"/>
          <p14:tracePt t="83526" x="5518150" y="3708400"/>
          <p14:tracePt t="83541" x="5473700" y="3708400"/>
          <p14:tracePt t="83555" x="5353050" y="3708400"/>
          <p14:tracePt t="83568" x="5213350" y="3708400"/>
          <p14:tracePt t="83589" x="4972050" y="3708400"/>
          <p14:tracePt t="83603" x="4851400" y="3708400"/>
          <p14:tracePt t="83624" x="4451350" y="3708400"/>
          <p14:tracePt t="83638" x="4210050" y="3708400"/>
          <p14:tracePt t="83651" x="4121150" y="3708400"/>
          <p14:tracePt t="83672" x="4057650" y="3708400"/>
          <p14:tracePt t="83686" x="4044950" y="3708400"/>
          <p14:tracePt t="83707" x="4102100" y="3695700"/>
          <p14:tracePt t="83721" x="4165600" y="3683000"/>
          <p14:tracePt t="83735" x="4292600" y="3683000"/>
          <p14:tracePt t="83756" x="4533900" y="3683000"/>
          <p14:tracePt t="83770" x="4610100" y="3683000"/>
          <p14:tracePt t="83790" x="4781550" y="3702050"/>
          <p14:tracePt t="83824" x="4781550" y="3708400"/>
          <p14:tracePt t="83838" x="4762500" y="3708400"/>
          <p14:tracePt t="83846" x="4749800" y="3708400"/>
          <p14:tracePt t="83853" x="4718050" y="3708400"/>
          <p14:tracePt t="83874" x="4591050" y="3708400"/>
          <p14:tracePt t="83888" x="4470400" y="3708400"/>
          <p14:tracePt t="83934" x="4457700" y="3708400"/>
          <p14:tracePt t="83942" x="4464050" y="3708400"/>
          <p14:tracePt t="83948" x="4464050" y="3702050"/>
          <p14:tracePt t="83968" x="4470400" y="3702050"/>
          <p14:tracePt t="83974" x="4476750" y="3702050"/>
          <p14:tracePt t="83985" x="4476750" y="3695700"/>
          <p14:tracePt t="84006" x="4483100" y="3695700"/>
          <p14:tracePt t="84020" x="4514850" y="3695700"/>
          <p14:tracePt t="84040" x="4540250" y="3695700"/>
          <p14:tracePt t="84233" x="4546600" y="3695700"/>
          <p14:tracePt t="84246" x="4552950" y="3695700"/>
          <p14:tracePt t="84248" x="4572000" y="3695700"/>
          <p14:tracePt t="84255" x="4591050" y="3689350"/>
          <p14:tracePt t="84270" x="4641850" y="3670300"/>
          <p14:tracePt t="84290" x="4692650" y="3638550"/>
          <p14:tracePt t="84304" x="4768850" y="3600450"/>
          <p14:tracePt t="84318" x="4832350" y="3581400"/>
          <p14:tracePt t="84339" x="5010150" y="3536950"/>
          <p14:tracePt t="84353" x="5251450" y="3467100"/>
          <p14:tracePt t="84374" x="5568950" y="3371850"/>
          <p14:tracePt t="84388" x="5651500" y="3352800"/>
          <p14:tracePt t="84402" x="5810250" y="3314700"/>
          <p14:tracePt t="84422" x="6013450" y="3276600"/>
          <p14:tracePt t="84436" x="6083300" y="3276600"/>
          <p14:tracePt t="84457" x="6261100" y="3276600"/>
          <p14:tracePt t="84471" x="6343650" y="3276600"/>
          <p14:tracePt t="84485" x="6369050" y="3276600"/>
          <p14:tracePt t="84506" x="6451600" y="3282950"/>
          <p14:tracePt t="84520" x="6502400" y="3295650"/>
          <p14:tracePt t="84541" x="6553200" y="3302000"/>
          <p14:tracePt t="84555" x="6610350" y="3314700"/>
          <p14:tracePt t="84568" x="6667500" y="3314700"/>
          <p14:tracePt t="84589" x="6731000" y="3314700"/>
          <p14:tracePt t="84603" x="6781800" y="3308350"/>
          <p14:tracePt t="84624" x="6838950" y="3276600"/>
          <p14:tracePt t="84646" x="6845300" y="3276600"/>
          <p14:tracePt t="84658" x="6851650" y="3276600"/>
          <p14:tracePt t="84754" x="6858000" y="3276600"/>
          <p14:tracePt t="84768" x="6864350" y="3276600"/>
          <p14:tracePt t="84770" x="6870700" y="3276600"/>
          <p14:tracePt t="84777" x="6877050" y="3276600"/>
          <p14:tracePt t="84790" x="6889750" y="3276600"/>
          <p14:tracePt t="84846" x="6883400" y="3276600"/>
          <p14:tracePt t="84942" x="6870700" y="3276600"/>
          <p14:tracePt t="84948" x="6870700" y="3282950"/>
          <p14:tracePt t="85081" x="6864350" y="3282950"/>
          <p14:tracePt t="85088" x="6858000" y="3282950"/>
          <p14:tracePt t="85103" x="6845300" y="3282950"/>
          <p14:tracePt t="85125" x="6826250" y="3289300"/>
          <p14:tracePt t="85138" x="6794500" y="3295650"/>
          <p14:tracePt t="85158" x="6711950" y="3321050"/>
          <p14:tracePt t="85172" x="6692900" y="3321050"/>
          <p14:tracePt t="85186" x="6604000" y="3346450"/>
          <p14:tracePt t="85207" x="6280150" y="3435350"/>
          <p14:tracePt t="85221" x="6159500" y="3473450"/>
          <p14:tracePt t="85242" x="5708650" y="3587750"/>
          <p14:tracePt t="85256" x="5403850" y="3663950"/>
          <p14:tracePt t="85270" x="4997450" y="3746500"/>
          <p14:tracePt t="85291" x="4527550" y="3829050"/>
          <p14:tracePt t="85305" x="4146550" y="3886200"/>
          <p14:tracePt t="85326" x="3835400" y="3943350"/>
          <p14:tracePt t="85339" x="3759200" y="3949700"/>
          <p14:tracePt t="85353" x="3625850" y="3956050"/>
          <p14:tracePt t="85374" x="3441700" y="3956050"/>
          <p14:tracePt t="85388" x="3359150" y="3949700"/>
          <p14:tracePt t="85409" x="2990850" y="3860800"/>
          <p14:tracePt t="85422" x="2686050" y="3797300"/>
          <p14:tracePt t="85436" x="2552700" y="3771900"/>
          <p14:tracePt t="85457" x="2311400" y="3714750"/>
          <p14:tracePt t="85471" x="2171700" y="3651250"/>
          <p14:tracePt t="85492" x="2006600" y="3549650"/>
          <p14:tracePt t="85506" x="1771650" y="3403600"/>
          <p14:tracePt t="85520" x="1473200" y="3270250"/>
          <p14:tracePt t="85541" x="1181100" y="3181350"/>
          <p14:tracePt t="85554" x="908050" y="3111500"/>
          <p14:tracePt t="85575" x="482600" y="3016250"/>
          <p14:tracePt t="85589" x="317500" y="2997200"/>
          <p14:tracePt t="85603" x="0" y="297815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49424"/>
            <a:ext cx="73914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CSRF Tokens </a:t>
            </a:r>
            <a:br>
              <a:rPr lang="en-GB" sz="4000" spc="-20" dirty="0">
                <a:latin typeface="Calibri"/>
                <a:cs typeface="Calibri"/>
              </a:rPr>
            </a:br>
            <a:r>
              <a:rPr lang="en-GB" sz="4000" spc="-20" dirty="0">
                <a:latin typeface="Calibri"/>
                <a:cs typeface="Calibri"/>
              </a:rPr>
              <a:t>(Cross Site Request Forgery)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BB417-C37A-752C-04D3-4A0A88D3E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37" y="1653619"/>
            <a:ext cx="6410325" cy="51816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82097FE-9075-4702-574E-5E59B0C33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993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98"/>
    </mc:Choice>
    <mc:Fallback>
      <p:transition spd="slow" advTm="25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20" x="8018463" y="6699250"/>
          <p14:tracePt t="4127" x="8447088" y="6588125"/>
          <p14:tracePt t="4972" x="215900" y="3155950"/>
          <p14:tracePt t="4978" x="368300" y="3117850"/>
          <p14:tracePt t="4988" x="539750" y="3073400"/>
          <p14:tracePt t="4996" x="673100" y="3041650"/>
          <p14:tracePt t="5009" x="831850" y="3003550"/>
          <p14:tracePt t="5024" x="1301750" y="2895600"/>
          <p14:tracePt t="5044" x="1593850" y="2819400"/>
          <p14:tracePt t="5058" x="1727200" y="2794000"/>
          <p14:tracePt t="5072" x="2006600" y="2717800"/>
          <p14:tracePt t="5093" x="2324100" y="2647950"/>
          <p14:tracePt t="5107" x="2457450" y="2622550"/>
          <p14:tracePt t="5128" x="2895600" y="2527300"/>
          <p14:tracePt t="5142" x="3111500" y="2489200"/>
          <p14:tracePt t="5155" x="3181350" y="2476500"/>
          <p14:tracePt t="5176" x="3282950" y="2463800"/>
          <p14:tracePt t="5190" x="3308350" y="2482850"/>
          <p14:tracePt t="5211" x="3321050" y="2527300"/>
          <p14:tracePt t="5225" x="3321050" y="2552700"/>
          <p14:tracePt t="5238" x="3295650" y="2590800"/>
          <p14:tracePt t="5260" x="3238500" y="2686050"/>
          <p14:tracePt t="5273" x="3187700" y="2749550"/>
          <p14:tracePt t="5294" x="2838450" y="3028950"/>
          <p14:tracePt t="5308" x="2508250" y="3251200"/>
          <p14:tracePt t="5322" x="2362200" y="3365500"/>
          <p14:tracePt t="5343" x="2019300" y="3581400"/>
          <p14:tracePt t="5357" x="1885950" y="3663950"/>
          <p14:tracePt t="5377" x="1758950" y="3714750"/>
          <p14:tracePt t="5391" x="1631950" y="3746500"/>
          <p14:tracePt t="5405" x="1587500" y="3765550"/>
          <p14:tracePt t="5451" x="1593850" y="3765550"/>
          <p14:tracePt t="5474" x="1606550" y="3765550"/>
          <p14:tracePt t="5480" x="1631950" y="3752850"/>
          <p14:tracePt t="5490" x="1670050" y="3746500"/>
          <p14:tracePt t="5500" x="1682750" y="3746500"/>
          <p14:tracePt t="5509" x="1714500" y="3740150"/>
          <p14:tracePt t="5524" x="1816100" y="3714750"/>
          <p14:tracePt t="5544" x="1924050" y="3689350"/>
          <p14:tracePt t="5558" x="2032000" y="3657600"/>
          <p14:tracePt t="5572" x="2089150" y="3625850"/>
          <p14:tracePt t="5593" x="2114550" y="3619500"/>
          <p14:tracePt t="5642" x="2114550" y="3613150"/>
          <p14:tracePt t="5658" x="2108200" y="3613150"/>
          <p14:tracePt t="5666" x="2095500" y="3613150"/>
          <p14:tracePt t="5672" x="2082800" y="3613150"/>
          <p14:tracePt t="5682" x="2063750" y="3606800"/>
          <p14:tracePt t="5692" x="2051050" y="3606800"/>
          <p14:tracePt t="5711" x="2012950" y="3600450"/>
          <p14:tracePt t="5725" x="1968500" y="3600450"/>
          <p14:tracePt t="5738" x="1949450" y="3600450"/>
          <p14:tracePt t="5760" x="1860550" y="3600450"/>
          <p14:tracePt t="5773" x="1822450" y="3600450"/>
          <p14:tracePt t="5794" x="1701800" y="3600450"/>
          <p14:tracePt t="5808" x="1676400" y="3600450"/>
          <p14:tracePt t="5829" x="1663700" y="3600450"/>
          <p14:tracePt t="5850" x="1663700" y="3594100"/>
          <p14:tracePt t="5864" x="1663700" y="3587750"/>
          <p14:tracePt t="5878" x="1670050" y="3581400"/>
          <p14:tracePt t="5891" x="1714500" y="3575050"/>
          <p14:tracePt t="5912" x="1860550" y="3556000"/>
          <p14:tracePt t="5926" x="2178050" y="3556000"/>
          <p14:tracePt t="5940" x="2698750" y="3543300"/>
          <p14:tracePt t="5961" x="3302000" y="3543300"/>
          <p14:tracePt t="5975" x="3816350" y="3543300"/>
          <p14:tracePt t="5996" x="4254500" y="3575050"/>
          <p14:tracePt t="6010" x="4368800" y="3625850"/>
          <p14:tracePt t="6023" x="4368800" y="3632200"/>
          <p14:tracePt t="6044" x="4337050" y="3670300"/>
          <p14:tracePt t="6058" x="4191000" y="3708400"/>
          <p14:tracePt t="6079" x="3898900" y="3771900"/>
          <p14:tracePt t="6092" x="3498850" y="3860800"/>
          <p14:tracePt t="6107" x="3073400" y="3943350"/>
          <p14:tracePt t="6127" x="2851150" y="4000500"/>
          <p14:tracePt t="6141" x="2844800" y="4025900"/>
          <p14:tracePt t="6162" x="2921000" y="4032250"/>
          <p14:tracePt t="6176" x="3086100" y="4032250"/>
          <p14:tracePt t="6190" x="3225800" y="4032250"/>
          <p14:tracePt t="6211" x="3486150" y="4032250"/>
          <p14:tracePt t="6225" x="3835400" y="4032250"/>
          <p14:tracePt t="6246" x="3994150" y="4032250"/>
          <p14:tracePt t="6260" x="4089400" y="4038600"/>
          <p14:tracePt t="6273" x="4095750" y="4051300"/>
          <p14:tracePt t="6294" x="4057650" y="4095750"/>
          <p14:tracePt t="6308" x="4000500" y="4127500"/>
          <p14:tracePt t="6329" x="3905250" y="4165600"/>
          <p14:tracePt t="6343" x="3810000" y="4216400"/>
          <p14:tracePt t="6356" x="3733800" y="4286250"/>
          <p14:tracePt t="6378" x="3708400" y="4394200"/>
          <p14:tracePt t="6391" x="3714750" y="4438650"/>
          <p14:tracePt t="6412" x="3854450" y="4584700"/>
          <p14:tracePt t="6426" x="3917950" y="4635500"/>
          <p14:tracePt t="6440" x="4108450" y="4775200"/>
          <p14:tracePt t="6461" x="4425950" y="4997450"/>
          <p14:tracePt t="6475" x="4489450" y="5035550"/>
          <p14:tracePt t="6495" x="4572000" y="5099050"/>
          <p14:tracePt t="6509" x="4578350" y="5111750"/>
          <p14:tracePt t="6523" x="4578350" y="5118100"/>
          <p14:tracePt t="6544" x="4502150" y="5118100"/>
          <p14:tracePt t="6558" x="4406900" y="5118100"/>
          <p14:tracePt t="6579" x="4330700" y="5124450"/>
          <p14:tracePt t="6593" x="4298950" y="5124450"/>
          <p14:tracePt t="6606" x="4273550" y="5124450"/>
          <p14:tracePt t="6627" x="4267200" y="5124450"/>
          <p14:tracePt t="6641" x="4254500" y="5124450"/>
          <p14:tracePt t="6662" x="4241800" y="5124450"/>
          <p14:tracePt t="6676" x="4235450" y="5130800"/>
          <p14:tracePt t="6690" x="4229100" y="5130800"/>
          <p14:tracePt t="6711" x="4229100" y="5124450"/>
          <p14:tracePt t="6725" x="4248150" y="5099050"/>
          <p14:tracePt t="7054" x="4254500" y="5080000"/>
          <p14:tracePt t="7062" x="4279900" y="5041900"/>
          <p14:tracePt t="7078" x="4286250" y="5022850"/>
          <p14:tracePt t="7084" x="4286250" y="4991100"/>
          <p14:tracePt t="7093" x="4286250" y="4965700"/>
          <p14:tracePt t="7107" x="4279900" y="4940300"/>
          <p14:tracePt t="7127" x="4248150" y="4845050"/>
          <p14:tracePt t="7141" x="4229100" y="4749800"/>
          <p14:tracePt t="7162" x="4210050" y="4578350"/>
          <p14:tracePt t="7176" x="4203700" y="4514850"/>
          <p14:tracePt t="7197" x="4159250" y="4324350"/>
          <p14:tracePt t="7211" x="4121150" y="4152900"/>
          <p14:tracePt t="7225" x="4070350" y="4025900"/>
          <p14:tracePt t="7246" x="3816350" y="3657600"/>
          <p14:tracePt t="7259" x="3613150" y="3492500"/>
          <p14:tracePt t="7280" x="3435350" y="3397250"/>
          <p14:tracePt t="7294" x="3270250" y="3346450"/>
          <p14:tracePt t="7308" x="3117850" y="3327400"/>
          <p14:tracePt t="7329" x="2965450" y="3327400"/>
          <p14:tracePt t="7343" x="2800350" y="3346450"/>
          <p14:tracePt t="7363" x="2571750" y="3403600"/>
          <p14:tracePt t="7378" x="2451100" y="3429000"/>
          <p14:tracePt t="7391" x="2387600" y="3448050"/>
          <p14:tracePt t="7412" x="2216150" y="3492500"/>
          <p14:tracePt t="7426" x="2101850" y="3505200"/>
          <p14:tracePt t="7447" x="2051050" y="3517900"/>
          <p14:tracePt t="7461" x="2032000" y="3517900"/>
          <p14:tracePt t="7474" x="2025650" y="3517900"/>
          <p14:tracePt t="7495" x="2012950" y="3517900"/>
          <p14:tracePt t="7509" x="1981200" y="3511550"/>
          <p14:tracePt t="7530" x="1968500" y="3511550"/>
          <p14:tracePt t="7544" x="1949450" y="3511550"/>
          <p14:tracePt t="7558" x="1930400" y="3511550"/>
          <p14:tracePt t="7579" x="1892300" y="3511550"/>
          <p14:tracePt t="7593" x="1847850" y="3511550"/>
          <p14:tracePt t="7613" x="1803400" y="3511550"/>
          <p14:tracePt t="7627" x="1752600" y="3511550"/>
          <p14:tracePt t="7641" x="1701800" y="3511550"/>
          <p14:tracePt t="7662" x="1670050" y="3511550"/>
          <p14:tracePt t="7676" x="1600200" y="3524250"/>
          <p14:tracePt t="7697" x="1530350" y="3556000"/>
          <p14:tracePt t="7711" x="1485900" y="3600450"/>
          <p14:tracePt t="7725" x="1460500" y="3657600"/>
          <p14:tracePt t="7746" x="1428750" y="3714750"/>
          <p14:tracePt t="7760" x="1390650" y="3784600"/>
          <p14:tracePt t="7780" x="1333500" y="3886200"/>
          <p14:tracePt t="7794" x="1308100" y="3981450"/>
          <p14:tracePt t="7808" x="1308100" y="4089400"/>
          <p14:tracePt t="7829" x="1327150" y="4184650"/>
          <p14:tracePt t="7843" x="1339850" y="4248150"/>
          <p14:tracePt t="7863" x="1339850" y="4286250"/>
          <p14:tracePt t="7878" x="1346200" y="4330700"/>
          <p14:tracePt t="7892" x="1346200" y="4343400"/>
          <p14:tracePt t="7940" x="1346200" y="4349750"/>
          <p14:tracePt t="7954" x="1333500" y="4356100"/>
          <p14:tracePt t="7978" x="1333500" y="4362450"/>
          <p14:tracePt t="8000" x="1320800" y="4362450"/>
          <p14:tracePt t="8010" x="1320800" y="4368800"/>
          <p14:tracePt t="8034" x="1308100" y="4368800"/>
          <p14:tracePt t="8164" x="1301750" y="4368800"/>
          <p14:tracePt t="8181" x="1295400" y="4362450"/>
          <p14:tracePt t="8195" x="1289050" y="4356100"/>
          <p14:tracePt t="8202" x="1289050" y="4349750"/>
          <p14:tracePt t="8211" x="1289050" y="4343400"/>
          <p14:tracePt t="8216" x="1282700" y="4337050"/>
          <p14:tracePt t="8226" x="1282700" y="4324350"/>
          <p14:tracePt t="8246" x="1276350" y="4279900"/>
          <p14:tracePt t="8260" x="1301750" y="4203700"/>
          <p14:tracePt t="8280" x="1346200" y="4152900"/>
          <p14:tracePt t="8294" x="1422400" y="4064000"/>
          <p14:tracePt t="8308" x="1568450" y="3987800"/>
          <p14:tracePt t="8329" x="1841500" y="3924300"/>
          <p14:tracePt t="8343" x="2355850" y="3879850"/>
          <p14:tracePt t="8363" x="3244850" y="3898900"/>
          <p14:tracePt t="8377" x="3498850" y="3943350"/>
          <p14:tracePt t="8391" x="3765550" y="4032250"/>
          <p14:tracePt t="8412" x="3854450" y="4152900"/>
          <p14:tracePt t="8426" x="3854450" y="4191000"/>
          <p14:tracePt t="8447" x="3746500" y="4337050"/>
          <p14:tracePt t="8461" x="3517900" y="4451350"/>
          <p14:tracePt t="8475" x="3327400" y="4502150"/>
          <p14:tracePt t="8496" x="2705100" y="4565650"/>
          <p14:tracePt t="8509" x="2292350" y="4565650"/>
          <p14:tracePt t="8530" x="1981200" y="4521200"/>
          <p14:tracePt t="8544" x="1943100" y="4495800"/>
          <p14:tracePt t="8565" x="1943100" y="4368800"/>
          <p14:tracePt t="8579" x="2139950" y="4267200"/>
          <p14:tracePt t="8593" x="2336800" y="4203700"/>
          <p14:tracePt t="8613" x="3213100" y="4032250"/>
          <p14:tracePt t="8627" x="3829050" y="3975100"/>
          <p14:tracePt t="8648" x="4260850" y="3962400"/>
          <p14:tracePt t="8662" x="4489450" y="3981450"/>
          <p14:tracePt t="8676" x="4508500" y="4006850"/>
          <p14:tracePt t="8697" x="4489450" y="4038600"/>
          <p14:tracePt t="8711" x="4432300" y="4076700"/>
          <p14:tracePt t="8732" x="4216400" y="4127500"/>
          <p14:tracePt t="8746" x="3962400" y="4165600"/>
          <p14:tracePt t="8759" x="3835400" y="4171950"/>
          <p14:tracePt t="8780" x="3663950" y="4184650"/>
          <p14:tracePt t="8794" x="3663950" y="4191000"/>
          <p14:tracePt t="8828" x="3683000" y="4191000"/>
          <p14:tracePt t="8836" x="3695700" y="4191000"/>
          <p14:tracePt t="8842" x="3708400" y="4191000"/>
          <p14:tracePt t="8863" x="3727450" y="4203700"/>
          <p14:tracePt t="8877" x="3733800" y="4203700"/>
          <p14:tracePt t="9036" x="3727450" y="4203700"/>
          <p14:tracePt t="9091" x="3721100" y="4203700"/>
          <p14:tracePt t="9237" x="3714750" y="4203700"/>
          <p14:tracePt t="9262" x="3714750" y="4197350"/>
          <p14:tracePt t="9290" x="3714750" y="4191000"/>
          <p14:tracePt t="9339" x="3714750" y="4178300"/>
          <p14:tracePt t="9709" x="3714750" y="4171950"/>
          <p14:tracePt t="9722" x="3708400" y="4146550"/>
          <p14:tracePt t="9732" x="3708400" y="4127500"/>
          <p14:tracePt t="9738" x="3689350" y="4095750"/>
          <p14:tracePt t="9745" x="3657600" y="4057650"/>
          <p14:tracePt t="9760" x="3619500" y="4019550"/>
          <p14:tracePt t="9780" x="3479800" y="3930650"/>
          <p14:tracePt t="9794" x="3225800" y="3867150"/>
          <p14:tracePt t="9815" x="2800350" y="3835400"/>
          <p14:tracePt t="9829" x="2520950" y="3835400"/>
          <p14:tracePt t="9850" x="2025650" y="3835400"/>
          <p14:tracePt t="9863" x="1562100" y="3879850"/>
          <p14:tracePt t="9877" x="1117600" y="3994150"/>
          <p14:tracePt t="9899" x="933450" y="4032250"/>
          <p14:tracePt t="9912" x="927100" y="4032250"/>
          <p14:tracePt t="10114" x="927100" y="4025900"/>
          <p14:tracePt t="10146" x="927100" y="4019550"/>
          <p14:tracePt t="10152" x="920750" y="4019550"/>
          <p14:tracePt t="10234" x="920750" y="4013200"/>
          <p14:tracePt t="10260" x="920750" y="4006850"/>
          <p14:tracePt t="10274" x="920750" y="3994150"/>
          <p14:tracePt t="10292" x="927100" y="3987800"/>
          <p14:tracePt t="10298" x="927100" y="3975100"/>
          <p14:tracePt t="10308" x="946150" y="3962400"/>
          <p14:tracePt t="10316" x="958850" y="3943350"/>
          <p14:tracePt t="10329" x="990600" y="3905250"/>
          <p14:tracePt t="10349" x="1035050" y="3810000"/>
          <p14:tracePt t="10363" x="1111250" y="3708400"/>
          <p14:tracePt t="10378" x="1219200" y="3600450"/>
          <p14:tracePt t="10398" x="1339850" y="3517900"/>
          <p14:tracePt t="10412" x="1441450" y="3429000"/>
          <p14:tracePt t="10433" x="1498600" y="3327400"/>
          <p14:tracePt t="10447" x="1504950" y="3175000"/>
          <p14:tracePt t="10460" x="1479550" y="2990850"/>
          <p14:tracePt t="10482" x="1377950" y="2787650"/>
          <p14:tracePt t="10495" x="1212850" y="2559050"/>
          <p14:tracePt t="10516" x="990600" y="2273300"/>
          <p14:tracePt t="10530" x="946150" y="2228850"/>
          <p14:tracePt t="10572" x="946150" y="2247900"/>
          <p14:tracePt t="10580" x="965200" y="2286000"/>
          <p14:tracePt t="10586" x="971550" y="2311400"/>
          <p14:tracePt t="10599" x="977900" y="2355850"/>
          <p14:tracePt t="10614" x="971550" y="2470150"/>
          <p14:tracePt t="10627" x="958850" y="2628900"/>
          <p14:tracePt t="10648" x="952500" y="2844800"/>
          <p14:tracePt t="10662" x="939800" y="3105150"/>
          <p14:tracePt t="10683" x="920750" y="3600450"/>
          <p14:tracePt t="10697" x="901700" y="3765550"/>
          <p14:tracePt t="10711" x="882650" y="4051300"/>
          <p14:tracePt t="10731" x="838200" y="4381500"/>
          <p14:tracePt t="10746" x="831850" y="4457700"/>
          <p14:tracePt t="10766" x="825500" y="4648200"/>
          <p14:tracePt t="10780" x="831850" y="4737100"/>
          <p14:tracePt t="10794" x="844550" y="4806950"/>
          <p14:tracePt t="10815" x="850900" y="4851400"/>
          <p14:tracePt t="10829" x="850900" y="4876800"/>
          <p14:tracePt t="10850" x="863600" y="4921250"/>
          <p14:tracePt t="10874" x="869950" y="4933950"/>
          <p14:tracePt t="10892" x="876300" y="4933950"/>
          <p14:tracePt t="10933" x="882650" y="4914900"/>
          <p14:tracePt t="10940" x="889000" y="4902200"/>
          <p14:tracePt t="10946" x="895350" y="4876800"/>
          <p14:tracePt t="10956" x="895350" y="4845050"/>
          <p14:tracePt t="10964" x="901700" y="4826000"/>
          <p14:tracePt t="10982" x="920750" y="4743450"/>
          <p14:tracePt t="10996" x="939800" y="4641850"/>
          <p14:tracePt t="11016" x="965200" y="4508500"/>
          <p14:tracePt t="11030" x="990600" y="4375150"/>
          <p14:tracePt t="11044" x="1022350" y="4235450"/>
          <p14:tracePt t="11065" x="1035050" y="4108450"/>
          <p14:tracePt t="11079" x="1035050" y="4000500"/>
          <p14:tracePt t="11099" x="1035050" y="3962400"/>
          <p14:tracePt t="11114" x="1028700" y="3962400"/>
          <p14:tracePt t="11127" x="1028700" y="3987800"/>
          <p14:tracePt t="11148" x="1003300" y="4095750"/>
          <p14:tracePt t="11162" x="990600" y="4165600"/>
          <p14:tracePt t="11183" x="958850" y="4343400"/>
          <p14:tracePt t="11197" x="933450" y="4432300"/>
          <p14:tracePt t="11211" x="927100" y="4495800"/>
          <p14:tracePt t="11232" x="927100" y="4533900"/>
          <p14:tracePt t="11245" x="927100" y="4540250"/>
          <p14:tracePt t="11292" x="933450" y="4540250"/>
          <p14:tracePt t="11300" x="933450" y="4533900"/>
          <p14:tracePt t="11316" x="939800" y="4521200"/>
          <p14:tracePt t="11324" x="939800" y="4508500"/>
          <p14:tracePt t="11330" x="952500" y="4502150"/>
          <p14:tracePt t="11349" x="958850" y="4476750"/>
          <p14:tracePt t="11363" x="958850" y="4464050"/>
          <p14:tracePt t="11384" x="984250" y="4451350"/>
          <p14:tracePt t="11398" x="984250" y="4438650"/>
          <p14:tracePt t="11412" x="996950" y="4425950"/>
          <p14:tracePt t="11433" x="1003300" y="4387850"/>
          <p14:tracePt t="11447" x="1022350" y="4337050"/>
          <p14:tracePt t="11468" x="1104900" y="4152900"/>
          <p14:tracePt t="11482" x="1155700" y="3994150"/>
          <p14:tracePt t="11495" x="1181100" y="3867150"/>
          <p14:tracePt t="11517" x="1187450" y="3790950"/>
          <p14:tracePt t="11530" x="1187450" y="3778250"/>
          <p14:tracePt t="11551" x="1168400" y="3765550"/>
          <p14:tracePt t="11565" x="1155700" y="3771900"/>
          <p14:tracePt t="11579" x="1123950" y="3797300"/>
          <p14:tracePt t="11600" x="1085850" y="3886200"/>
          <p14:tracePt t="11613" x="1066800" y="4019550"/>
          <p14:tracePt t="11634" x="1028700" y="4146550"/>
          <p14:tracePt t="11648" x="1016000" y="4267200"/>
          <p14:tracePt t="11662" x="996950" y="4349750"/>
          <p14:tracePt t="11683" x="996950" y="4362450"/>
          <p14:tracePt t="11722" x="996950" y="4349750"/>
          <p14:tracePt t="11730" x="996950" y="4324350"/>
          <p14:tracePt t="11736" x="996950" y="4311650"/>
          <p14:tracePt t="11746" x="996950" y="4298950"/>
          <p14:tracePt t="11766" x="996950" y="4273550"/>
          <p14:tracePt t="11780" x="996950" y="4260850"/>
          <p14:tracePt t="11801" x="996950" y="4248150"/>
          <p14:tracePt t="11965" x="996950" y="4241800"/>
          <p14:tracePt t="12091" x="996950" y="4235450"/>
          <p14:tracePt t="24558" x="958850" y="4051300"/>
          <p14:tracePt t="24603" x="939800" y="3835400"/>
          <p14:tracePt t="24610" x="939800" y="3746500"/>
          <p14:tracePt t="24613" x="939800" y="3663950"/>
          <p14:tracePt t="24627" x="965200" y="3441700"/>
          <p14:tracePt t="24641" x="984250" y="3359150"/>
          <p14:tracePt t="24662" x="1009650" y="3282950"/>
          <p14:tracePt t="24682" x="1009650" y="3276600"/>
          <p14:tracePt t="24736" x="1009650" y="3289300"/>
          <p14:tracePt t="24754" x="1009650" y="3295650"/>
          <p14:tracePt t="24756" x="1009650" y="3308350"/>
          <p14:tracePt t="24770" x="990600" y="3314700"/>
          <p14:tracePt t="24780" x="977900" y="3327400"/>
          <p14:tracePt t="24794" x="920750" y="3365500"/>
          <p14:tracePt t="24808" x="838200" y="3384550"/>
          <p14:tracePt t="24828" x="641350" y="3435350"/>
          <p14:tracePt t="24842" x="565150" y="3448050"/>
          <p14:tracePt t="24863" x="431800" y="3492500"/>
          <p14:tracePt t="24878" x="285750" y="3511550"/>
          <p14:tracePt t="24891" x="152400" y="3517900"/>
          <p14:tracePt t="24912" x="25400" y="3517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981200" y="2928542"/>
            <a:ext cx="45720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SQL Injection Attacks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9BAB3B97-5E4B-2344-A9C1-F820929B6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309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7"/>
    </mc:Choice>
    <mc:Fallback>
      <p:transition spd="slow" advTm="9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49424"/>
            <a:ext cx="73914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CSRF Tokens </a:t>
            </a:r>
            <a:br>
              <a:rPr lang="en-GB" sz="4000" spc="-20" dirty="0">
                <a:latin typeface="Calibri"/>
                <a:cs typeface="Calibri"/>
              </a:rPr>
            </a:br>
            <a:r>
              <a:rPr lang="en-GB" sz="4000" spc="-20" dirty="0">
                <a:latin typeface="Calibri"/>
                <a:cs typeface="Calibri"/>
              </a:rPr>
              <a:t>(Cross Site Request Forgery)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3D3BE-9E22-2E0E-4770-A13F8C39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19400"/>
            <a:ext cx="9144000" cy="221809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F60538E-4ABE-3C88-6E53-1471A7CCD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795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00"/>
    </mc:Choice>
    <mc:Fallback>
      <p:transition spd="slow" advTm="4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8" x="139700" y="2501900"/>
          <p14:tracePt t="979" x="196850" y="2501900"/>
          <p14:tracePt t="987" x="247650" y="2501900"/>
          <p14:tracePt t="995" x="304800" y="2501900"/>
          <p14:tracePt t="1008" x="368300" y="2501900"/>
          <p14:tracePt t="1029" x="603250" y="2501900"/>
          <p14:tracePt t="1043" x="819150" y="2520950"/>
          <p14:tracePt t="1057" x="952500" y="2546350"/>
          <p14:tracePt t="1077" x="1174750" y="2609850"/>
          <p14:tracePt t="1092" x="1352550" y="2660650"/>
          <p14:tracePt t="1113" x="1619250" y="2749550"/>
          <p14:tracePt t="1126" x="1720850" y="2794000"/>
          <p14:tracePt t="1140" x="2012950" y="2927350"/>
          <p14:tracePt t="1161" x="2444750" y="3206750"/>
          <p14:tracePt t="1175" x="2603500" y="3314700"/>
          <p14:tracePt t="1196" x="3035300" y="3606800"/>
          <p14:tracePt t="1210" x="3232150" y="3714750"/>
          <p14:tracePt t="1224" x="3302000" y="3740150"/>
          <p14:tracePt t="1245" x="3460750" y="3790950"/>
          <p14:tracePt t="1258" x="3543300" y="3816350"/>
          <p14:tracePt t="1280" x="3613150" y="3829050"/>
          <p14:tracePt t="1293" x="3676650" y="3848100"/>
          <p14:tracePt t="1307" x="3733800" y="3867150"/>
          <p14:tracePt t="1328" x="3803650" y="3886200"/>
          <p14:tracePt t="1342" x="3873500" y="3886200"/>
          <p14:tracePt t="1363" x="4000500" y="3867150"/>
          <p14:tracePt t="1376" x="4057650" y="3841750"/>
          <p14:tracePt t="1390" x="4083050" y="3829050"/>
          <p14:tracePt t="1411" x="4095750" y="3816350"/>
          <p14:tracePt t="1687" x="4108450" y="3816350"/>
          <p14:tracePt t="1699" x="4133850" y="3810000"/>
          <p14:tracePt t="1709" x="4254500" y="3784600"/>
          <p14:tracePt t="1717" x="4298950" y="3759200"/>
          <p14:tracePt t="1723" x="4356100" y="3740150"/>
          <p14:tracePt t="1745" x="4540250" y="3632200"/>
          <p14:tracePt t="1758" x="4572000" y="3600450"/>
          <p14:tracePt t="1779" x="4686300" y="3486150"/>
          <p14:tracePt t="1793" x="4718050" y="3448050"/>
          <p14:tracePt t="1814" x="4826000" y="3321050"/>
          <p14:tracePt t="1828" x="4870450" y="3232150"/>
          <p14:tracePt t="1841" x="4889500" y="3187700"/>
          <p14:tracePt t="1863" x="4895850" y="3092450"/>
          <p14:tracePt t="1876" x="4889500" y="3035300"/>
          <p14:tracePt t="1898" x="4870450" y="3028950"/>
          <p14:tracePt t="1911" x="4845050" y="3016250"/>
          <p14:tracePt t="1925" x="4749800" y="2997200"/>
          <p14:tracePt t="1946" x="4648200" y="2997200"/>
          <p14:tracePt t="1960" x="4591050" y="2997200"/>
          <p14:tracePt t="1980" x="4425950" y="2997200"/>
          <p14:tracePt t="1995" x="4330700" y="2997200"/>
          <p14:tracePt t="2008" x="4305300" y="3009900"/>
          <p14:tracePt t="2029" x="4279900" y="3016250"/>
          <p14:tracePt t="2107" x="4292600" y="3016250"/>
          <p14:tracePt t="2114" x="4298950" y="3016250"/>
          <p14:tracePt t="2120" x="4311650" y="3016250"/>
          <p14:tracePt t="2138" x="4324350" y="3016250"/>
          <p14:tracePt t="2154" x="4330700" y="3016250"/>
          <p14:tracePt t="2203" x="4337050" y="3016250"/>
          <p14:tracePt t="2210" x="4337050" y="3022600"/>
          <p14:tracePt t="2217" x="4343400" y="3035300"/>
          <p14:tracePt t="2224" x="4343400" y="3041650"/>
          <p14:tracePt t="2233" x="4343400" y="3054350"/>
          <p14:tracePt t="2244" x="4349750" y="3060700"/>
          <p14:tracePt t="2258" x="4356100" y="3073400"/>
          <p14:tracePt t="2279" x="4356100" y="3079750"/>
          <p14:tracePt t="2293" x="4356100" y="3086100"/>
          <p14:tracePt t="2314" x="4349750" y="3098800"/>
          <p14:tracePt t="2328" x="4343400" y="3098800"/>
          <p14:tracePt t="2341" x="4343400" y="3105150"/>
          <p14:tracePt t="2362" x="4330700" y="3105150"/>
          <p14:tracePt t="2376" x="4330700" y="3117850"/>
          <p14:tracePt t="2397" x="4330700" y="3130550"/>
          <p14:tracePt t="2411" x="4330700" y="3136900"/>
          <p14:tracePt t="2425" x="4324350" y="3143250"/>
          <p14:tracePt t="2446" x="4324350" y="3149600"/>
          <p14:tracePt t="2460" x="4318000" y="3155950"/>
          <p14:tracePt t="2481" x="4318000" y="3162300"/>
          <p14:tracePt t="2523" x="4311650" y="3162300"/>
          <p14:tracePt t="2528" x="4305300" y="3162300"/>
          <p14:tracePt t="2538" x="4305300" y="3168650"/>
          <p14:tracePt t="2571" x="4305300" y="3175000"/>
          <p14:tracePt t="2587" x="4298950" y="3175000"/>
          <p14:tracePt t="2600" x="4292600" y="3175000"/>
          <p14:tracePt t="2608" x="4286250" y="3175000"/>
          <p14:tracePt t="2633" x="4273550" y="3175000"/>
          <p14:tracePt t="2643" x="4273550" y="3187700"/>
          <p14:tracePt t="2648" x="4260850" y="3187700"/>
          <p14:tracePt t="2667" x="4248150" y="3187700"/>
          <p14:tracePt t="2675" x="4235450" y="3187700"/>
          <p14:tracePt t="2696" x="4210050" y="3200400"/>
          <p14:tracePt t="2710" x="4197350" y="3206750"/>
          <p14:tracePt t="2731" x="4140200" y="3213100"/>
          <p14:tracePt t="2745" x="4114800" y="3219450"/>
          <p14:tracePt t="2758" x="4102100" y="3225800"/>
          <p14:tracePt t="2779" x="4006850" y="3244850"/>
          <p14:tracePt t="2793" x="3968750" y="3244850"/>
          <p14:tracePt t="2814" x="3911600" y="3257550"/>
          <p14:tracePt t="2828" x="3860800" y="3270250"/>
          <p14:tracePt t="2842" x="3784600" y="3289300"/>
          <p14:tracePt t="2863" x="3676650" y="3302000"/>
          <p14:tracePt t="2876" x="3568700" y="3302000"/>
          <p14:tracePt t="2897" x="3454400" y="3314700"/>
          <p14:tracePt t="2911" x="3308350" y="3314700"/>
          <p14:tracePt t="2925" x="3130550" y="3314700"/>
          <p14:tracePt t="2946" x="2978150" y="3314700"/>
          <p14:tracePt t="2959" x="2851150" y="3321050"/>
          <p14:tracePt t="2980" x="2755900" y="3321050"/>
          <p14:tracePt t="2995" x="2724150" y="3321050"/>
          <p14:tracePt t="3015" x="2698750" y="3302000"/>
          <p14:tracePt t="3029" x="2679700" y="3282950"/>
          <p14:tracePt t="3043" x="2667000" y="3270250"/>
          <p14:tracePt t="3064" x="2667000" y="3257550"/>
          <p14:tracePt t="3078" x="2673350" y="3251200"/>
          <p14:tracePt t="3092" x="2673350" y="3244850"/>
          <p14:tracePt t="3113" x="2679700" y="3238500"/>
          <p14:tracePt t="3126" x="2686050" y="3238500"/>
          <p14:tracePt t="3171" x="2686050" y="3251200"/>
          <p14:tracePt t="3187" x="2686050" y="3257550"/>
          <p14:tracePt t="3195" x="2686050" y="3270250"/>
          <p14:tracePt t="3201" x="2686050" y="3276600"/>
          <p14:tracePt t="3210" x="2686050" y="3289300"/>
          <p14:tracePt t="3230" x="2686050" y="3302000"/>
          <p14:tracePt t="3245" x="2686050" y="3314700"/>
          <p14:tracePt t="3265" x="2686050" y="3327400"/>
          <p14:tracePt t="3279" x="2679700" y="3333750"/>
          <p14:tracePt t="3293" x="2667000" y="3346450"/>
          <p14:tracePt t="3314" x="2667000" y="3359150"/>
          <p14:tracePt t="3328" x="2654300" y="3371850"/>
          <p14:tracePt t="3349" x="2641600" y="3378200"/>
          <p14:tracePt t="3362" x="2641600" y="3384550"/>
          <p14:tracePt t="3376" x="2641600" y="3390900"/>
          <p14:tracePt t="3401" x="2641600" y="3397250"/>
          <p14:tracePt t="3425" x="2628900" y="3397250"/>
          <p14:tracePt t="3434" x="2622550" y="3403600"/>
          <p14:tracePt t="3446" x="2603500" y="3403600"/>
          <p14:tracePt t="3460" x="2590800" y="3403600"/>
          <p14:tracePt t="3480" x="2578100" y="3409950"/>
          <p14:tracePt t="3495" x="2565400" y="3409950"/>
          <p14:tracePt t="3516" x="2552700" y="3416300"/>
          <p14:tracePt t="3530" x="2546350" y="3416300"/>
          <p14:tracePt t="3543" x="2540000" y="3416300"/>
          <p14:tracePt t="3564" x="2520950" y="3422650"/>
          <p14:tracePt t="3578" x="2520950" y="3429000"/>
          <p14:tracePt t="3598" x="2514600" y="3441700"/>
          <p14:tracePt t="3612" x="2514600" y="3454400"/>
          <p14:tracePt t="3626" x="2527300" y="3486150"/>
          <p14:tracePt t="3647" x="2565400" y="3543300"/>
          <p14:tracePt t="3661" x="2711450" y="3695700"/>
          <p14:tracePt t="3682" x="3168650" y="4038600"/>
          <p14:tracePt t="3696" x="3378200" y="4178300"/>
          <p14:tracePt t="3710" x="3816350" y="4445000"/>
          <p14:tracePt t="3731" x="4400550" y="4743450"/>
          <p14:tracePt t="3745" x="4540250" y="4794250"/>
          <p14:tracePt t="3765" x="4826000" y="4883150"/>
          <p14:tracePt t="3779" x="4921250" y="4946650"/>
          <p14:tracePt t="3793" x="4965700" y="4984750"/>
          <p14:tracePt t="3814" x="4972050" y="5010150"/>
          <p14:tracePt t="3828" x="4921250" y="5022850"/>
          <p14:tracePt t="3849" x="4857750" y="5041900"/>
          <p14:tracePt t="3862" x="4857750" y="5048250"/>
          <p14:tracePt t="3876" x="4851400" y="5048250"/>
          <p14:tracePt t="3897" x="4883150" y="5060950"/>
          <p14:tracePt t="3911" x="4902200" y="5060950"/>
          <p14:tracePt t="3932" x="4953000" y="5067300"/>
          <p14:tracePt t="3946" x="5048250" y="5067300"/>
          <p14:tracePt t="3960" x="5124450" y="5067300"/>
          <p14:tracePt t="3981" x="5384800" y="5060950"/>
          <p14:tracePt t="3994" x="5562600" y="5035550"/>
          <p14:tracePt t="4015" x="5708650" y="5010150"/>
          <p14:tracePt t="4029" x="5810250" y="4991100"/>
          <p14:tracePt t="4043" x="5873750" y="4978400"/>
          <p14:tracePt t="4064" x="5905500" y="4972050"/>
          <p14:tracePt t="4078" x="5911850" y="4972050"/>
          <p14:tracePt t="4099" x="5918200" y="4972050"/>
          <p14:tracePt t="4131" x="5924550" y="4972050"/>
          <p14:tracePt t="4161" x="5930900" y="4972050"/>
          <p14:tracePt t="4171" x="5937250" y="4965700"/>
          <p14:tracePt t="4185" x="5943600" y="4965700"/>
          <p14:tracePt t="4195" x="5949950" y="4965700"/>
          <p14:tracePt t="4203" x="5956300" y="4965700"/>
          <p14:tracePt t="4210" x="5962650" y="4959350"/>
          <p14:tracePt t="4230" x="5975350" y="4959350"/>
          <p14:tracePt t="4244" x="6000750" y="4953000"/>
          <p14:tracePt t="4265" x="6019800" y="4953000"/>
          <p14:tracePt t="4279" x="6051550" y="4940300"/>
          <p14:tracePt t="4293" x="6083300" y="4940300"/>
          <p14:tracePt t="4314" x="6127750" y="4940300"/>
          <p14:tracePt t="4328" x="6191250" y="4914900"/>
          <p14:tracePt t="4348" x="6235700" y="4895850"/>
          <p14:tracePt t="4363" x="6248400" y="4889500"/>
          <p14:tracePt t="4383" x="6254750" y="4883150"/>
          <p14:tracePt t="4397" x="6267450" y="4870450"/>
          <p14:tracePt t="4411" x="6280150" y="4857750"/>
          <p14:tracePt t="4432" x="6299200" y="4832350"/>
          <p14:tracePt t="4446" x="6324600" y="4800600"/>
          <p14:tracePt t="4459" x="6343650" y="4762500"/>
          <p14:tracePt t="4480" x="6356350" y="4711700"/>
          <p14:tracePt t="4494" x="6369050" y="4673600"/>
          <p14:tracePt t="4516" x="6375400" y="4635500"/>
          <p14:tracePt t="4530" x="6375400" y="4622800"/>
          <p14:tracePt t="4550" x="6375400" y="4610100"/>
          <p14:tracePt t="4564" x="6350000" y="4597400"/>
          <p14:tracePt t="4578" x="6343650" y="4597400"/>
          <p14:tracePt t="4598" x="6337300" y="4584700"/>
          <p14:tracePt t="4651" x="6324600" y="4584700"/>
          <p14:tracePt t="4675" x="6324600" y="4572000"/>
          <p14:tracePt t="4689" x="6330950" y="4565650"/>
          <p14:tracePt t="4699" x="6343650" y="4565650"/>
          <p14:tracePt t="4706" x="6343650" y="4559300"/>
          <p14:tracePt t="4744" x="6343650" y="4552950"/>
          <p14:tracePt t="4782" x="6337300" y="4546600"/>
          <p14:tracePt t="4803" x="6330950" y="4546600"/>
          <p14:tracePt t="4833" x="6318250" y="4540250"/>
          <p14:tracePt t="4857" x="6311900" y="4540250"/>
          <p14:tracePt t="4867" x="6305550" y="4540250"/>
          <p14:tracePt t="4875" x="6286500" y="4527550"/>
          <p14:tracePt t="4883" x="6267450" y="4527550"/>
          <p14:tracePt t="4897" x="6261100" y="4527550"/>
          <p14:tracePt t="4929" x="6248400" y="4527550"/>
          <p14:tracePt t="4969" x="6242050" y="4527550"/>
          <p14:tracePt t="4992" x="6242050" y="4533900"/>
          <p14:tracePt t="4994" x="6235700" y="4540250"/>
          <p14:tracePt t="5010" x="6229350" y="4546600"/>
          <p14:tracePt t="5019" x="6223000" y="4552950"/>
          <p14:tracePt t="5029" x="6210300" y="4559300"/>
          <p14:tracePt t="5050" x="6134100" y="4572000"/>
          <p14:tracePt t="5064" x="6096000" y="4584700"/>
          <p14:tracePt t="5077" x="6070600" y="4591050"/>
          <p14:tracePt t="5098" x="6045200" y="4610100"/>
          <p14:tracePt t="5397" x="6045200" y="4603750"/>
          <p14:tracePt t="5404" x="6026150" y="4603750"/>
          <p14:tracePt t="5420" x="6038850" y="4603750"/>
          <p14:tracePt t="5429" x="6013450" y="4584700"/>
          <p14:tracePt t="5431" x="6038850" y="4572000"/>
          <p14:tracePt t="5445" x="6051550" y="4572000"/>
          <p14:tracePt t="5467" x="6115050" y="4559300"/>
          <p14:tracePt t="5481" x="6159500" y="4559300"/>
          <p14:tracePt t="5494" x="6172200" y="4552950"/>
          <p14:tracePt t="5516" x="6191250" y="4546600"/>
          <p14:tracePt t="5529" x="6197600" y="4546600"/>
          <p14:tracePt t="5587" x="6203950" y="4546600"/>
          <p14:tracePt t="5596" x="6203950" y="4540250"/>
          <p14:tracePt t="5601" x="6210300" y="4540250"/>
          <p14:tracePt t="5610" x="6216650" y="4533900"/>
          <p14:tracePt t="5861" x="6216650" y="4527550"/>
          <p14:tracePt t="5875" x="6216650" y="4521200"/>
          <p14:tracePt t="5883" x="6216650" y="4514850"/>
          <p14:tracePt t="5904" x="6216650" y="4508500"/>
          <p14:tracePt t="5937" x="6216650" y="4495800"/>
          <p14:tracePt t="5985" x="6216650" y="4489450"/>
          <p14:tracePt t="6294" x="6235700" y="4489450"/>
          <p14:tracePt t="6307" x="6254750" y="4489450"/>
          <p14:tracePt t="6313" x="6286500" y="4489450"/>
          <p14:tracePt t="6320" x="6305550" y="4489450"/>
          <p14:tracePt t="6335" x="6362700" y="4489450"/>
          <p14:tracePt t="6349" x="6407150" y="4489450"/>
          <p14:tracePt t="6362" x="6445250" y="4489450"/>
          <p14:tracePt t="6383" x="6546850" y="4489450"/>
          <p14:tracePt t="6397" x="6686550" y="4489450"/>
          <p14:tracePt t="6418" x="6908800" y="4489450"/>
          <p14:tracePt t="6432" x="6997700" y="4489450"/>
          <p14:tracePt t="6446" x="7137400" y="4489450"/>
          <p14:tracePt t="6467" x="7346950" y="4489450"/>
          <p14:tracePt t="6481" x="7493000" y="4489450"/>
          <p14:tracePt t="6502" x="7645400" y="4489450"/>
          <p14:tracePt t="6515" x="7778750" y="4489450"/>
          <p14:tracePt t="6529" x="7880350" y="4489450"/>
          <p14:tracePt t="6550" x="7969250" y="4489450"/>
          <p14:tracePt t="6564" x="8032750" y="4489450"/>
          <p14:tracePt t="6585" x="8147050" y="4489450"/>
          <p14:tracePt t="6598" x="8197850" y="4489450"/>
          <p14:tracePt t="6612" x="8280400" y="4489450"/>
          <p14:tracePt t="6633" x="8388350" y="4489450"/>
          <p14:tracePt t="6647" x="8401050" y="4489450"/>
          <p14:tracePt t="6691" x="8407400" y="4489450"/>
          <p14:tracePt t="6725" x="8413750" y="4489450"/>
          <p14:tracePt t="6918" x="8407400" y="4489450"/>
          <p14:tracePt t="6931" x="8388350" y="4489450"/>
          <p14:tracePt t="6939" x="8375650" y="4495800"/>
          <p14:tracePt t="6955" x="8343900" y="4495800"/>
          <p14:tracePt t="6956" x="8305800" y="4514850"/>
          <p14:tracePt t="6966" x="8286750" y="4514850"/>
          <p14:tracePt t="6981" x="8121650" y="4533900"/>
          <p14:tracePt t="7001" x="7943850" y="4533900"/>
          <p14:tracePt t="7015" x="7734300" y="4533900"/>
          <p14:tracePt t="7029" x="7537450" y="4540250"/>
          <p14:tracePt t="7050" x="7327900" y="4552950"/>
          <p14:tracePt t="7064" x="7048500" y="4552950"/>
          <p14:tracePt t="7085" x="6667500" y="4552950"/>
          <p14:tracePt t="7098" x="6502400" y="4552950"/>
          <p14:tracePt t="7112" x="6394450" y="4559300"/>
          <p14:tracePt t="7133" x="6273800" y="4559300"/>
          <p14:tracePt t="7147" x="6235700" y="4546600"/>
          <p14:tracePt t="7168" x="6197600" y="4527550"/>
          <p14:tracePt t="7182" x="6140450" y="4514850"/>
          <p14:tracePt t="7196" x="6102350" y="4508500"/>
          <p14:tracePt t="7216" x="6057900" y="4502150"/>
          <p14:tracePt t="7230" x="6045200" y="4495800"/>
          <p14:tracePt t="7257" x="6038850" y="4495800"/>
          <p14:tracePt t="7266" x="6032500" y="4495800"/>
          <p14:tracePt t="7286" x="6013450" y="4495800"/>
          <p14:tracePt t="7300" x="5988050" y="4495800"/>
          <p14:tracePt t="7395" x="5988050" y="4489450"/>
          <p14:tracePt t="7423" x="5994400" y="4483100"/>
          <p14:tracePt t="7433" x="6000750" y="4483100"/>
          <p14:tracePt t="7443" x="6013450" y="4476750"/>
          <p14:tracePt t="7449" x="6019800" y="4470400"/>
          <p14:tracePt t="7458" x="6032500" y="4470400"/>
          <p14:tracePt t="7467" x="6045200" y="4470400"/>
          <p14:tracePt t="7480" x="6057900" y="4464050"/>
          <p14:tracePt t="7502" x="6102350" y="4464050"/>
          <p14:tracePt t="7515" x="6121400" y="4464050"/>
          <p14:tracePt t="7536" x="6134100" y="4464050"/>
          <p14:tracePt t="7571" x="6146800" y="4464050"/>
          <p14:tracePt t="7627" x="6140450" y="4451350"/>
          <p14:tracePt t="7634" x="6134100" y="4438650"/>
          <p14:tracePt t="7640" x="6121400" y="4425950"/>
          <p14:tracePt t="7651" x="6115050" y="4413250"/>
          <p14:tracePt t="7668" x="6108700" y="4400550"/>
          <p14:tracePt t="7689" x="6102350" y="4400550"/>
          <p14:tracePt t="7721" x="6096000" y="4413250"/>
          <p14:tracePt t="7729" x="6096000" y="4432300"/>
          <p14:tracePt t="7734" x="6064250" y="4457700"/>
          <p14:tracePt t="7751" x="6045200" y="4489450"/>
          <p14:tracePt t="7765" x="5975350" y="4546600"/>
          <p14:tracePt t="7786" x="5892800" y="4597400"/>
          <p14:tracePt t="7800" x="5873750" y="4616450"/>
          <p14:tracePt t="7813" x="5803900" y="4635500"/>
          <p14:tracePt t="7834" x="5670550" y="4603750"/>
          <p14:tracePt t="7849" x="5619750" y="4565650"/>
          <p14:tracePt t="7869" x="5353050" y="4368800"/>
          <p14:tracePt t="7883" x="5111750" y="4146550"/>
          <p14:tracePt t="7897" x="4997450" y="4051300"/>
          <p14:tracePt t="7918" x="4667250" y="3867150"/>
          <p14:tracePt t="7932" x="4445000" y="3816350"/>
          <p14:tracePt t="7953" x="4057650" y="3765550"/>
          <p14:tracePt t="7967" x="3898900" y="3759200"/>
          <p14:tracePt t="7980" x="3530600" y="3759200"/>
          <p14:tracePt t="8001" x="2971800" y="3822700"/>
          <p14:tracePt t="8015" x="2762250" y="3841750"/>
          <p14:tracePt t="8036" x="2209800" y="3924300"/>
          <p14:tracePt t="8050" x="1974850" y="3975100"/>
          <p14:tracePt t="8064" x="1898650" y="3994150"/>
          <p14:tracePt t="8085" x="1758950" y="4019550"/>
          <p14:tracePt t="8098" x="1727200" y="4019550"/>
          <p14:tracePt t="8119" x="1714500" y="4019550"/>
          <p14:tracePt t="8133" x="1708150" y="4013200"/>
          <p14:tracePt t="8147" x="1689100" y="3981450"/>
          <p14:tracePt t="8168" x="1619250" y="3886200"/>
          <p14:tracePt t="8182" x="1587500" y="3841750"/>
          <p14:tracePt t="8202" x="1397000" y="3638550"/>
          <p14:tracePt t="8216" x="1244600" y="3441700"/>
          <p14:tracePt t="8230" x="1168400" y="3346450"/>
          <p14:tracePt t="8251" x="1035050" y="3124200"/>
          <p14:tracePt t="8265" x="984250" y="3003550"/>
          <p14:tracePt t="8286" x="952500" y="2921000"/>
          <p14:tracePt t="8300" x="939800" y="2889250"/>
          <p14:tracePt t="8313" x="933450" y="2882900"/>
          <p14:tracePt t="8355" x="939800" y="2895600"/>
          <p14:tracePt t="8360" x="952500" y="2921000"/>
          <p14:tracePt t="8370" x="952500" y="2946400"/>
          <p14:tracePt t="8383" x="958850" y="2978150"/>
          <p14:tracePt t="8397" x="958850" y="3035300"/>
          <p14:tracePt t="8418" x="946150" y="3098800"/>
          <p14:tracePt t="8431" x="946150" y="3143250"/>
          <p14:tracePt t="8453" x="946150" y="3282950"/>
          <p14:tracePt t="8467" x="952500" y="3333750"/>
          <p14:tracePt t="8481" x="965200" y="3448050"/>
          <p14:tracePt t="8501" x="971550" y="3562350"/>
          <p14:tracePt t="8515" x="984250" y="3708400"/>
          <p14:tracePt t="8536" x="1028700" y="3879850"/>
          <p14:tracePt t="8550" x="1073150" y="4051300"/>
          <p14:tracePt t="8564" x="1117600" y="4210050"/>
          <p14:tracePt t="8585" x="1168400" y="4337050"/>
          <p14:tracePt t="8599" x="1200150" y="4464050"/>
          <p14:tracePt t="8619" x="1276350" y="4616450"/>
          <p14:tracePt t="8633" x="1301750" y="4667250"/>
          <p14:tracePt t="8654" x="1397000" y="4826000"/>
          <p14:tracePt t="8668" x="1441450" y="4908550"/>
          <p14:tracePt t="8682" x="1460500" y="4933950"/>
          <p14:tracePt t="8703" x="1511300" y="5035550"/>
          <p14:tracePt t="8716" x="1524000" y="5060950"/>
          <p14:tracePt t="8730" x="1530350" y="5073650"/>
          <p14:tracePt t="8779" x="1536700" y="5073650"/>
          <p14:tracePt t="8786" x="1543050" y="5067300"/>
          <p14:tracePt t="8788" x="1543050" y="5060950"/>
          <p14:tracePt t="8803" x="1543050" y="5048250"/>
          <p14:tracePt t="8821" x="1574800" y="5022850"/>
          <p14:tracePt t="8835" x="1600200" y="4984750"/>
          <p14:tracePt t="8848" x="1612900" y="4946650"/>
          <p14:tracePt t="8869" x="1682750" y="4781550"/>
          <p14:tracePt t="8883" x="1733550" y="4667250"/>
          <p14:tracePt t="8904" x="1809750" y="4489450"/>
          <p14:tracePt t="8917" x="1816100" y="4413250"/>
          <p14:tracePt t="8932" x="1841500" y="4229100"/>
          <p14:tracePt t="8953" x="1885950" y="3892550"/>
          <p14:tracePt t="8967" x="1885950" y="3810000"/>
          <p14:tracePt t="8987" x="1860550" y="3594100"/>
          <p14:tracePt t="9001" x="1841500" y="3543300"/>
          <p14:tracePt t="9015" x="1828800" y="3460750"/>
          <p14:tracePt t="9036" x="1809750" y="3441700"/>
          <p14:tracePt t="9067" x="1809750" y="3460750"/>
          <p14:tracePt t="9075" x="1809750" y="3473450"/>
          <p14:tracePt t="9091" x="1809750" y="3492500"/>
          <p14:tracePt t="9115" x="1816100" y="3517900"/>
          <p14:tracePt t="9120" x="1828800" y="3562350"/>
          <p14:tracePt t="9133" x="1866900" y="3695700"/>
          <p14:tracePt t="9154" x="1892300" y="3841750"/>
          <p14:tracePt t="9168" x="1898650" y="3892550"/>
          <p14:tracePt t="9182" x="1917700" y="3981450"/>
          <p14:tracePt t="9203" x="1955800" y="4152900"/>
          <p14:tracePt t="9217" x="1993900" y="4273550"/>
          <p14:tracePt t="9237" x="1993900" y="4387850"/>
          <p14:tracePt t="9251" x="2012950" y="4508500"/>
          <p14:tracePt t="9265" x="2025650" y="4565650"/>
          <p14:tracePt t="9286" x="2089150" y="4743450"/>
          <p14:tracePt t="9300" x="2114550" y="4806950"/>
          <p14:tracePt t="9320" x="2159000" y="4857750"/>
          <p14:tracePt t="9335" x="2171700" y="4864100"/>
          <p14:tracePt t="9348" x="2178050" y="4870450"/>
          <p14:tracePt t="9369" x="2203450" y="4870450"/>
          <p14:tracePt t="9383" x="2216150" y="4870450"/>
          <p14:tracePt t="9404" x="2279650" y="4876800"/>
          <p14:tracePt t="9418" x="2343150" y="4870450"/>
          <p14:tracePt t="9432" x="2387600" y="4857750"/>
          <p14:tracePt t="9452" x="2603500" y="4800600"/>
          <p14:tracePt t="9467" x="2844800" y="4743450"/>
          <p14:tracePt t="9488" x="3460750" y="4648200"/>
          <p14:tracePt t="9501" x="3708400" y="4622800"/>
          <p14:tracePt t="9515" x="4279900" y="4616450"/>
          <p14:tracePt t="9536" x="4794250" y="4616450"/>
          <p14:tracePt t="9550" x="5226050" y="4616450"/>
          <p14:tracePt t="9571" x="5848350" y="4616450"/>
          <p14:tracePt t="9585" x="6280150" y="4616450"/>
          <p14:tracePt t="9598" x="6470650" y="4616450"/>
          <p14:tracePt t="9619" x="6838950" y="4597400"/>
          <p14:tracePt t="9633" x="6959600" y="4584700"/>
          <p14:tracePt t="9654" x="7035800" y="4578350"/>
          <p14:tracePt t="9668" x="7105650" y="4578350"/>
          <p14:tracePt t="9681" x="7131050" y="4578350"/>
          <p14:tracePt t="9702" x="7150100" y="4578350"/>
          <p14:tracePt t="9739" x="7150100" y="4572000"/>
          <p14:tracePt t="9747" x="7150100" y="4565650"/>
          <p14:tracePt t="9795" x="7156450" y="4552950"/>
          <p14:tracePt t="9811" x="7156450" y="4533900"/>
          <p14:tracePt t="9818" x="7162800" y="4527550"/>
          <p14:tracePt t="9825" x="7162800" y="4514850"/>
          <p14:tracePt t="9834" x="7162800" y="4502150"/>
          <p14:tracePt t="9855" x="7156450" y="4476750"/>
          <p14:tracePt t="9869" x="7118350" y="4457700"/>
          <p14:tracePt t="9883" x="7080250" y="4451350"/>
          <p14:tracePt t="9904" x="6991350" y="4451350"/>
          <p14:tracePt t="9918" x="6769100" y="4451350"/>
          <p14:tracePt t="9932" x="6705600" y="4464050"/>
          <p14:tracePt t="9953" x="6686550" y="4476750"/>
          <p14:tracePt t="9966" x="6673850" y="4476750"/>
          <p14:tracePt t="9987" x="6667500" y="4476750"/>
          <p14:tracePt t="10001" x="6661150" y="4476750"/>
          <p14:tracePt t="10022" x="6610350" y="4489450"/>
          <p14:tracePt t="10036" x="6591300" y="4495800"/>
          <p14:tracePt t="10050" x="6572250" y="4502150"/>
          <p14:tracePt t="10070" x="6553200" y="4508500"/>
          <p14:tracePt t="10085" x="6534150" y="4508500"/>
          <p14:tracePt t="10105" x="6521450" y="4508500"/>
          <p14:tracePt t="10119" x="6496050" y="4514850"/>
          <p14:tracePt t="10133" x="6451600" y="4514850"/>
          <p14:tracePt t="10154" x="6400800" y="4514850"/>
          <p14:tracePt t="10188" x="6388100" y="4514850"/>
          <p14:tracePt t="10225" x="6381750" y="4514850"/>
          <p14:tracePt t="10230" x="6375400" y="4514850"/>
          <p14:tracePt t="10241" x="6369050" y="4514850"/>
          <p14:tracePt t="10251" x="6356350" y="4514850"/>
          <p14:tracePt t="10272" x="6337300" y="4514850"/>
          <p14:tracePt t="10286" x="6330950" y="4514850"/>
          <p14:tracePt t="10314" x="6324600" y="4508500"/>
          <p14:tracePt t="10339" x="6324600" y="4502150"/>
          <p14:tracePt t="10346" x="6318250" y="4495800"/>
          <p14:tracePt t="10355" x="6311900" y="4489450"/>
          <p14:tracePt t="10369" x="6299200" y="4476750"/>
          <p14:tracePt t="10392" x="6286500" y="4476750"/>
          <p14:tracePt t="10404" x="6280150" y="4464050"/>
          <p14:tracePt t="10433" x="6273800" y="4464050"/>
          <p14:tracePt t="10443" x="6254750" y="4451350"/>
          <p14:tracePt t="10603" x="6254750" y="4457700"/>
          <p14:tracePt t="10611" x="6248400" y="4457700"/>
          <p14:tracePt t="10612" x="6248400" y="4464050"/>
          <p14:tracePt t="10627" x="6235700" y="4464050"/>
          <p14:tracePt t="10637" x="6235700" y="4470400"/>
          <p14:tracePt t="10654" x="6229350" y="4470400"/>
          <p14:tracePt t="10675" x="6223000" y="4470400"/>
          <p14:tracePt t="10707" x="6223000" y="4464050"/>
          <p14:tracePt t="10713" x="6223000" y="4457700"/>
          <p14:tracePt t="10722" x="6223000" y="4451350"/>
          <p14:tracePt t="10737" x="6229350" y="4438650"/>
          <p14:tracePt t="10751" x="6235700" y="4425950"/>
          <p14:tracePt t="10772" x="6248400" y="4413250"/>
          <p14:tracePt t="10786" x="6254750" y="4406900"/>
          <p14:tracePt t="10843" x="6254750" y="4413250"/>
          <p14:tracePt t="10851" x="6248400" y="4425950"/>
          <p14:tracePt t="10856" x="6242050" y="4432300"/>
          <p14:tracePt t="10867" x="6235700" y="4432300"/>
          <p14:tracePt t="10874" x="6223000" y="4432300"/>
          <p14:tracePt t="10883" x="6210300" y="4432300"/>
          <p14:tracePt t="10904" x="6197600" y="4432300"/>
          <p14:tracePt t="10918" x="6184900" y="4432300"/>
          <p14:tracePt t="10939" x="6184900" y="4419600"/>
          <p14:tracePt t="10952" x="6184900" y="4413250"/>
          <p14:tracePt t="10966" x="6191250" y="4413250"/>
          <p14:tracePt t="10987" x="6235700" y="4406900"/>
          <p14:tracePt t="11001" x="6248400" y="4406900"/>
          <p14:tracePt t="11022" x="6261100" y="4406900"/>
          <p14:tracePt t="11036" x="6273800" y="4413250"/>
          <p14:tracePt t="11049" x="6273800" y="4425950"/>
          <p14:tracePt t="11071" x="6273800" y="4432300"/>
          <p14:tracePt t="11085" x="6273800" y="4445000"/>
          <p14:tracePt t="11105" x="6261100" y="4445000"/>
          <p14:tracePt t="11119" x="6254750" y="4445000"/>
          <p14:tracePt t="11133" x="6242050" y="4438650"/>
          <p14:tracePt t="11154" x="6229350" y="4425950"/>
          <p14:tracePt t="11176" x="6235700" y="4419600"/>
          <p14:tracePt t="11209" x="6242050" y="4419600"/>
          <p14:tracePt t="11241" x="6242050" y="4432300"/>
          <p14:tracePt t="11259" x="6242050" y="4438650"/>
          <p14:tracePt t="11275" x="6229350" y="4445000"/>
          <p14:tracePt t="11289" x="6216650" y="4445000"/>
          <p14:tracePt t="11347" x="6223000" y="4445000"/>
          <p14:tracePt t="12098" x="6235700" y="4445000"/>
          <p14:tracePt t="12104" x="6248400" y="4445000"/>
          <p14:tracePt t="12119" x="6356350" y="4445000"/>
          <p14:tracePt t="12126" x="6388100" y="4445000"/>
          <p14:tracePt t="12140" x="6470650" y="4445000"/>
          <p14:tracePt t="12154" x="6572250" y="4445000"/>
          <p14:tracePt t="12168" x="6629400" y="4445000"/>
          <p14:tracePt t="12188" x="6800850" y="4445000"/>
          <p14:tracePt t="12203" x="6883400" y="4445000"/>
          <p14:tracePt t="12223" x="6959600" y="4445000"/>
          <p14:tracePt t="12237" x="7004050" y="4445000"/>
          <p14:tracePt t="12251" x="7029450" y="4445000"/>
          <p14:tracePt t="12272" x="7042150" y="4445000"/>
          <p14:tracePt t="12315" x="7035800" y="4445000"/>
          <p14:tracePt t="12323" x="7023100" y="4445000"/>
          <p14:tracePt t="12328" x="7010400" y="4445000"/>
          <p14:tracePt t="12338" x="6978650" y="4445000"/>
          <p14:tracePt t="12355" x="6915150" y="4445000"/>
          <p14:tracePt t="12369" x="6864350" y="4445000"/>
          <p14:tracePt t="12390" x="6572250" y="4445000"/>
          <p14:tracePt t="12404" x="6400800" y="4445000"/>
          <p14:tracePt t="12418" x="6280150" y="4457700"/>
          <p14:tracePt t="12438" x="6242050" y="4457700"/>
          <p14:tracePt t="12452" x="6223000" y="4457700"/>
          <p14:tracePt t="12480" x="6229350" y="4457700"/>
          <p14:tracePt t="12488" x="6248400" y="4457700"/>
          <p14:tracePt t="12507" x="6280150" y="4457700"/>
          <p14:tracePt t="12522" x="6350000" y="4457700"/>
          <p14:tracePt t="12536" x="6381750" y="4457700"/>
          <p14:tracePt t="12556" x="6457950" y="4451350"/>
          <p14:tracePt t="12570" x="6470650" y="4451350"/>
          <p14:tracePt t="12584" x="6477000" y="4451350"/>
          <p14:tracePt t="12617" x="6464300" y="4451350"/>
          <p14:tracePt t="12626" x="6445250" y="4457700"/>
          <p14:tracePt t="12640" x="6375400" y="4457700"/>
          <p14:tracePt t="12654" x="6362700" y="4457700"/>
          <p14:tracePt t="12668" x="6330950" y="4457700"/>
          <p14:tracePt t="12688" x="6324600" y="4457700"/>
          <p14:tracePt t="12705" x="6318250" y="4457700"/>
          <p14:tracePt t="12779" x="6324600" y="4457700"/>
          <p14:tracePt t="12795" x="6337300" y="4457700"/>
          <p14:tracePt t="12800" x="6350000" y="4457700"/>
          <p14:tracePt t="12803" x="6356350" y="4457700"/>
          <p14:tracePt t="12819" x="6369050" y="4457700"/>
          <p14:tracePt t="12826" x="6381750" y="4457700"/>
          <p14:tracePt t="12834" x="6394450" y="4457700"/>
          <p14:tracePt t="12855" x="6432550" y="4457700"/>
          <p14:tracePt t="12869" x="6451600" y="4457700"/>
          <p14:tracePt t="12890" x="6464300" y="4457700"/>
          <p14:tracePt t="12904" x="6502400" y="4457700"/>
          <p14:tracePt t="12918" x="6515100" y="4457700"/>
          <p14:tracePt t="12939" x="6648450" y="4457700"/>
          <p14:tracePt t="12953" x="6756400" y="4457700"/>
          <p14:tracePt t="12973" x="6870700" y="4457700"/>
          <p14:tracePt t="12987" x="6972300" y="4457700"/>
          <p14:tracePt t="13008" x="7054850" y="4457700"/>
          <p14:tracePt t="13022" x="7137400" y="4457700"/>
          <p14:tracePt t="13035" x="7156450" y="4457700"/>
          <p14:tracePt t="13057" x="7219950" y="4464050"/>
          <p14:tracePt t="13070" x="7277100" y="4464050"/>
          <p14:tracePt t="13091" x="7385050" y="4470400"/>
          <p14:tracePt t="13106" x="7416800" y="4476750"/>
          <p14:tracePt t="13119" x="7518400" y="4495800"/>
          <p14:tracePt t="13140" x="7670800" y="4502150"/>
          <p14:tracePt t="13154" x="7785100" y="4502150"/>
          <p14:tracePt t="13175" x="7912100" y="4502150"/>
          <p14:tracePt t="13189" x="8051800" y="4502150"/>
          <p14:tracePt t="13202" x="8064500" y="4502150"/>
          <p14:tracePt t="13223" x="8083550" y="4502150"/>
          <p14:tracePt t="13237" x="8134350" y="4502150"/>
          <p14:tracePt t="13258" x="8178800" y="4502150"/>
          <p14:tracePt t="13272" x="8191500" y="4502150"/>
          <p14:tracePt t="13287" x="8223250" y="4502150"/>
          <p14:tracePt t="13307" x="8229600" y="4502150"/>
          <p14:tracePt t="13371" x="8242300" y="4502150"/>
          <p14:tracePt t="13443" x="8242300" y="4495800"/>
          <p14:tracePt t="13450" x="8235950" y="4495800"/>
          <p14:tracePt t="13452" x="8204200" y="4489450"/>
          <p14:tracePt t="13467" x="8191500" y="4489450"/>
          <p14:tracePt t="13474" x="8159750" y="4489450"/>
          <p14:tracePt t="13487" x="8128000" y="4489450"/>
          <p14:tracePt t="13536" x="8134350" y="4489450"/>
          <p14:tracePt t="13544" x="8147050" y="4489450"/>
          <p14:tracePt t="13561" x="8159750" y="4489450"/>
          <p14:tracePt t="13568" x="8166100" y="4489450"/>
          <p14:tracePt t="13574" x="8185150" y="4489450"/>
          <p14:tracePt t="13707" x="8178800" y="4489450"/>
          <p14:tracePt t="13763" x="8166100" y="4489450"/>
          <p14:tracePt t="13779" x="8153400" y="4489450"/>
          <p14:tracePt t="13786" x="8140700" y="4489450"/>
          <p14:tracePt t="13793" x="8121650" y="4489450"/>
          <p14:tracePt t="13802" x="8089900" y="4489450"/>
          <p14:tracePt t="13811" x="8045450" y="4489450"/>
          <p14:tracePt t="13821" x="7994650" y="4502150"/>
          <p14:tracePt t="13842" x="7842250" y="4533900"/>
          <p14:tracePt t="13855" x="7785100" y="4540250"/>
          <p14:tracePt t="13869" x="7689850" y="4559300"/>
          <p14:tracePt t="13890" x="7607300" y="4578350"/>
          <p14:tracePt t="13904" x="7581900" y="4584700"/>
          <p14:tracePt t="13924" x="7499350" y="4578350"/>
          <p14:tracePt t="13939" x="7442200" y="4578350"/>
          <p14:tracePt t="13952" x="7423150" y="4578350"/>
          <p14:tracePt t="13973" x="7359650" y="4572000"/>
          <p14:tracePt t="13987" x="7321550" y="4565650"/>
          <p14:tracePt t="14008" x="7219950" y="4552950"/>
          <p14:tracePt t="14022" x="7188200" y="4552950"/>
          <p14:tracePt t="14036" x="7124700" y="4552950"/>
          <p14:tracePt t="14057" x="7016750" y="4552950"/>
          <p14:tracePt t="14071" x="6972300" y="4552950"/>
          <p14:tracePt t="14091" x="6864350" y="4559300"/>
          <p14:tracePt t="14105" x="6800850" y="4565650"/>
          <p14:tracePt t="14119" x="6769100" y="4565650"/>
          <p14:tracePt t="14140" x="6667500" y="4565650"/>
          <p14:tracePt t="14154" x="6629400" y="4565650"/>
          <p14:tracePt t="14174" x="6604000" y="4565650"/>
          <p14:tracePt t="14189" x="6591300" y="4565650"/>
          <p14:tracePt t="14202" x="6584950" y="4565650"/>
          <p14:tracePt t="14223" x="6572250" y="4565650"/>
          <p14:tracePt t="14237" x="6559550" y="4559300"/>
          <p14:tracePt t="14258" x="6508750" y="4546600"/>
          <p14:tracePt t="14272" x="6496050" y="4546600"/>
          <p14:tracePt t="14286" x="6483350" y="4540250"/>
          <p14:tracePt t="14317" x="6483350" y="4533900"/>
          <p14:tracePt t="14328" x="6470650" y="4533900"/>
          <p14:tracePt t="14342" x="6470650" y="4527550"/>
          <p14:tracePt t="14361" x="6457950" y="4527550"/>
          <p14:tracePt t="14376" x="6457950" y="4521200"/>
          <p14:tracePt t="14425" x="6451600" y="4514850"/>
          <p14:tracePt t="14434" x="6445250" y="4514850"/>
          <p14:tracePt t="14451" x="6438900" y="4514850"/>
          <p14:tracePt t="14458" x="6432550" y="4508500"/>
          <p14:tracePt t="14464" x="6426200" y="4508500"/>
          <p14:tracePt t="14531" x="6419850" y="4508500"/>
          <p14:tracePt t="14555" x="6419850" y="4502150"/>
          <p14:tracePt t="14569" x="6413500" y="4502150"/>
          <p14:tracePt t="14773" x="6413500" y="4495800"/>
          <p14:tracePt t="14786" x="6413500" y="4489450"/>
          <p14:tracePt t="14798" x="6413500" y="4483100"/>
          <p14:tracePt t="14805" x="6419850" y="4483100"/>
          <p14:tracePt t="14810" x="6419850" y="4476750"/>
          <p14:tracePt t="14820" x="6432550" y="4476750"/>
          <p14:tracePt t="14841" x="6432550" y="4470400"/>
          <p14:tracePt t="14859" x="6438900" y="4464050"/>
          <p14:tracePt t="14891" x="6438900" y="4457700"/>
          <p14:tracePt t="14897" x="6445250" y="4457700"/>
          <p14:tracePt t="14931" x="6445250" y="4445000"/>
          <p14:tracePt t="15437" x="6457950" y="4445000"/>
          <p14:tracePt t="15444" x="6464300" y="4445000"/>
          <p14:tracePt t="15460" x="6470650" y="4445000"/>
          <p14:tracePt t="15467" x="6477000" y="4445000"/>
          <p14:tracePt t="15539" x="6483350" y="4445000"/>
          <p14:tracePt t="15567" x="6489700" y="4445000"/>
          <p14:tracePt t="15601" x="6496050" y="4445000"/>
          <p14:tracePt t="15939" x="6508750" y="4445000"/>
          <p14:tracePt t="15941" x="6521450" y="4445000"/>
          <p14:tracePt t="15959" x="6559550" y="4445000"/>
          <p14:tracePt t="15966" x="6584950" y="4445000"/>
          <p14:tracePt t="15973" x="6616700" y="4445000"/>
          <p14:tracePt t="15994" x="6686550" y="4445000"/>
          <p14:tracePt t="16008" x="6756400" y="4445000"/>
          <p14:tracePt t="16022" x="6832600" y="4445000"/>
          <p14:tracePt t="16043" x="6902450" y="4445000"/>
          <p14:tracePt t="16057" x="6915150" y="4445000"/>
          <p14:tracePt t="16077" x="6940550" y="4445000"/>
          <p14:tracePt t="16096" x="6946900" y="4445000"/>
          <p14:tracePt t="16113" x="6953250" y="4451350"/>
          <p14:tracePt t="16865" x="6953250" y="4438650"/>
          <p14:tracePt t="16883" x="6972300" y="4438650"/>
          <p14:tracePt t="16885" x="7010400" y="4438650"/>
          <p14:tracePt t="16890" x="7105650" y="4438650"/>
          <p14:tracePt t="16910" x="7162800" y="4438650"/>
          <p14:tracePt t="16925" x="7372350" y="4438650"/>
          <p14:tracePt t="16939" x="7689850" y="4438650"/>
          <p14:tracePt t="16960" x="7753350" y="4438650"/>
          <p14:tracePt t="16973" x="7848600" y="4438650"/>
          <p14:tracePt t="16994" x="7874000" y="4438650"/>
          <p14:tracePt t="17008" x="7886700" y="4438650"/>
          <p14:tracePt t="17032" x="7905750" y="4438650"/>
          <p14:tracePt t="17042" x="7912100" y="4438650"/>
          <p14:tracePt t="17056" x="7937500" y="4445000"/>
          <p14:tracePt t="17077" x="7943850" y="4451350"/>
          <p14:tracePt t="17091" x="7950200" y="4451350"/>
          <p14:tracePt t="17147" x="7956550" y="4457700"/>
          <p14:tracePt t="17171" x="7962900" y="4457700"/>
          <p14:tracePt t="17825" x="7937500" y="4457700"/>
          <p14:tracePt t="17834" x="7931150" y="4457700"/>
          <p14:tracePt t="17848" x="7899400" y="4457700"/>
          <p14:tracePt t="17855" x="7886700" y="4457700"/>
          <p14:tracePt t="17862" x="7854950" y="4457700"/>
          <p14:tracePt t="17876" x="7842250" y="4457700"/>
          <p14:tracePt t="17890" x="7823200" y="4457700"/>
          <p14:tracePt t="17911" x="7797800" y="4457700"/>
          <p14:tracePt t="17924" x="7785100" y="4457700"/>
          <p14:tracePt t="18050" x="7778750" y="4457700"/>
          <p14:tracePt t="18065" x="7778750" y="4464050"/>
          <p14:tracePt t="18073" x="7766050" y="4470400"/>
          <p14:tracePt t="18079" x="7727950" y="4489450"/>
          <p14:tracePt t="18088" x="7689850" y="4508500"/>
          <p14:tracePt t="18097" x="7651750" y="4533900"/>
          <p14:tracePt t="18112" x="7581900" y="4552950"/>
          <p14:tracePt t="18126" x="7454900" y="4578350"/>
          <p14:tracePt t="18140" x="7366000" y="4591050"/>
          <p14:tracePt t="18161" x="6915150" y="4597400"/>
          <p14:tracePt t="18174" x="6483350" y="4597400"/>
          <p14:tracePt t="18195" x="6064250" y="4597400"/>
          <p14:tracePt t="18209" x="6013450" y="4597400"/>
          <p14:tracePt t="18223" x="6007100" y="4597400"/>
          <p14:tracePt t="18249" x="6019800" y="4597400"/>
          <p14:tracePt t="18258" x="6038850" y="4578350"/>
          <p14:tracePt t="18279" x="6115050" y="4565650"/>
          <p14:tracePt t="18293" x="6159500" y="4565650"/>
          <p14:tracePt t="18307" x="6223000" y="4552950"/>
          <p14:tracePt t="18327" x="6350000" y="4552950"/>
          <p14:tracePt t="18341" x="6489700" y="4540250"/>
          <p14:tracePt t="18362" x="6667500" y="4508500"/>
          <p14:tracePt t="18376" x="6711950" y="4495800"/>
          <p14:tracePt t="18389" x="6724650" y="4495800"/>
          <p14:tracePt t="18427" x="6705600" y="4495800"/>
          <p14:tracePt t="18434" x="6692900" y="4495800"/>
          <p14:tracePt t="18445" x="6661150" y="4495800"/>
          <p14:tracePt t="18459" x="6565900" y="4495800"/>
          <p14:tracePt t="18473" x="6489700" y="4495800"/>
          <p14:tracePt t="18494" x="6483350" y="4489450"/>
          <p14:tracePt t="18508" x="6496050" y="4464050"/>
          <p14:tracePt t="18529" x="6546850" y="4445000"/>
          <p14:tracePt t="18543" x="6604000" y="4419600"/>
          <p14:tracePt t="18557" x="6711950" y="4406900"/>
          <p14:tracePt t="18577" x="6921500" y="4406900"/>
          <p14:tracePt t="18591" x="6985000" y="4406900"/>
          <p14:tracePt t="18612" x="7029450" y="4406900"/>
          <p14:tracePt t="18626" x="7042150" y="4406900"/>
          <p14:tracePt t="18647" x="7042150" y="4419600"/>
          <p14:tracePt t="18661" x="7042150" y="4432300"/>
          <p14:tracePt t="18675" x="7080250" y="4464050"/>
          <p14:tracePt t="18695" x="7112000" y="4470400"/>
          <p14:tracePt t="18709" x="7156450" y="4470400"/>
          <p14:tracePt t="18730" x="7270750" y="4470400"/>
          <p14:tracePt t="18745" x="7321550" y="4470400"/>
          <p14:tracePt t="18758" x="7359650" y="4470400"/>
          <p14:tracePt t="18778" x="7429500" y="4483100"/>
          <p14:tracePt t="18793" x="7505700" y="4502150"/>
          <p14:tracePt t="18813" x="7575550" y="4521200"/>
          <p14:tracePt t="18827" x="7626350" y="4521200"/>
          <p14:tracePt t="18841" x="7670800" y="4514850"/>
          <p14:tracePt t="18862" x="7715250" y="4489450"/>
          <p14:tracePt t="18876" x="7759700" y="4483100"/>
          <p14:tracePt t="18897" x="7835900" y="4457700"/>
          <p14:tracePt t="18911" x="7854950" y="4451350"/>
          <p14:tracePt t="18925" x="7905750" y="4438650"/>
          <p14:tracePt t="18945" x="7912100" y="4432300"/>
          <p14:tracePt t="18959" x="7912100" y="4425950"/>
          <p14:tracePt t="18980" x="7918450" y="4425950"/>
          <p14:tracePt t="19171" x="7912100" y="4425950"/>
          <p14:tracePt t="19176" x="7880350" y="4425950"/>
          <p14:tracePt t="19188" x="7848600" y="4425950"/>
          <p14:tracePt t="19195" x="7810500" y="4425950"/>
          <p14:tracePt t="19209" x="7753350" y="4425950"/>
          <p14:tracePt t="19230" x="7600950" y="4425950"/>
          <p14:tracePt t="19244" x="7416800" y="4425950"/>
          <p14:tracePt t="19258" x="7251700" y="4425950"/>
          <p14:tracePt t="19279" x="7143750" y="4425950"/>
          <p14:tracePt t="19292" x="7131050" y="4425950"/>
          <p14:tracePt t="19313" x="7061200" y="4425950"/>
          <p14:tracePt t="19327" x="7023100" y="4432300"/>
          <p14:tracePt t="19341" x="6978650" y="4438650"/>
          <p14:tracePt t="19362" x="6877050" y="4470400"/>
          <p14:tracePt t="19376" x="6819900" y="4489450"/>
          <p14:tracePt t="19397" x="6769100" y="4502150"/>
          <p14:tracePt t="19411" x="6724650" y="4508500"/>
          <p14:tracePt t="19424" x="6686550" y="4514850"/>
          <p14:tracePt t="19447" x="6642100" y="4514850"/>
          <p14:tracePt t="19459" x="6604000" y="4514850"/>
          <p14:tracePt t="19480" x="6584950" y="4514850"/>
          <p14:tracePt t="19493" x="6578600" y="4514850"/>
          <p14:tracePt t="19508" x="6565900" y="4514850"/>
          <p14:tracePt t="19529" x="6534150" y="4521200"/>
          <p14:tracePt t="19543" x="6470650" y="4521200"/>
          <p14:tracePt t="19563" x="6426200" y="4521200"/>
          <p14:tracePt t="19577" x="6394450" y="4521200"/>
          <p14:tracePt t="19591" x="6299200" y="4521200"/>
          <p14:tracePt t="19612" x="6229350" y="4521200"/>
          <p14:tracePt t="19626" x="6184900" y="4521200"/>
          <p14:tracePt t="19647" x="6153150" y="4521200"/>
          <p14:tracePt t="19661" x="6121400" y="4521200"/>
          <p14:tracePt t="19675" x="6089650" y="4521200"/>
          <p14:tracePt t="19695" x="6057900" y="4521200"/>
          <p14:tracePt t="19709" x="6032500" y="4521200"/>
          <p14:tracePt t="19730" x="5994400" y="4521200"/>
          <p14:tracePt t="19744" x="5969000" y="4521200"/>
          <p14:tracePt t="19765" x="5924550" y="4521200"/>
          <p14:tracePt t="19779" x="5899150" y="4514850"/>
          <p14:tracePt t="19793" x="5861050" y="4514850"/>
          <p14:tracePt t="19813" x="5842000" y="4502150"/>
          <p14:tracePt t="19827" x="5822950" y="4502150"/>
          <p14:tracePt t="19850" x="5810250" y="4502150"/>
          <p14:tracePt t="19862" x="5810250" y="4489450"/>
          <p14:tracePt t="19876" x="5803900" y="4489450"/>
          <p14:tracePt t="19897" x="5797550" y="4489450"/>
          <p14:tracePt t="19939" x="5791200" y="4489450"/>
          <p14:tracePt t="20239" x="5816600" y="4476750"/>
          <p14:tracePt t="20246" x="5835650" y="4470400"/>
          <p14:tracePt t="20269" x="5848350" y="4470400"/>
          <p14:tracePt t="20276" x="5873750" y="4470400"/>
          <p14:tracePt t="20283" x="5905500" y="4470400"/>
          <p14:tracePt t="20292" x="5911850" y="4470400"/>
          <p14:tracePt t="20313" x="5949950" y="4470400"/>
          <p14:tracePt t="20327" x="5962650" y="4470400"/>
          <p14:tracePt t="20348" x="6045200" y="4476750"/>
          <p14:tracePt t="20362" x="6064250" y="4476750"/>
          <p14:tracePt t="20376" x="6102350" y="4476750"/>
          <p14:tracePt t="20397" x="6159500" y="4476750"/>
          <p14:tracePt t="20411" x="6216650" y="4476750"/>
          <p14:tracePt t="20431" x="6254750" y="4476750"/>
          <p14:tracePt t="20446" x="6273800" y="4476750"/>
          <p14:tracePt t="20459" x="6286500" y="4476750"/>
          <p14:tracePt t="20480" x="6299200" y="4476750"/>
          <p14:tracePt t="20494" x="6311900" y="4476750"/>
          <p14:tracePt t="20515" x="6330950" y="4476750"/>
          <p14:tracePt t="20561" x="6343650" y="4476750"/>
          <p14:tracePt t="20578" x="6362700" y="4476750"/>
          <p14:tracePt t="20586" x="6388100" y="4476750"/>
          <p14:tracePt t="20592" x="6413500" y="4464050"/>
          <p14:tracePt t="20603" x="6426200" y="4464050"/>
          <p14:tracePt t="20612" x="6464300" y="4464050"/>
          <p14:tracePt t="20626" x="6559550" y="4445000"/>
          <p14:tracePt t="20647" x="6667500" y="4419600"/>
          <p14:tracePt t="20661" x="6788150" y="4419600"/>
          <p14:tracePt t="20682" x="6972300" y="4419600"/>
          <p14:tracePt t="20695" x="7042150" y="4419600"/>
          <p14:tracePt t="20709" x="7175500" y="4419600"/>
          <p14:tracePt t="20730" x="7270750" y="4419600"/>
          <p14:tracePt t="20744" x="7277100" y="4419600"/>
          <p14:tracePt t="20769" x="7270750" y="4419600"/>
          <p14:tracePt t="20778" x="7245350" y="4419600"/>
          <p14:tracePt t="20794" x="7207250" y="4419600"/>
          <p14:tracePt t="20813" x="7162800" y="4419600"/>
          <p14:tracePt t="20827" x="7105650" y="4432300"/>
          <p14:tracePt t="20848" x="7035800" y="4445000"/>
          <p14:tracePt t="20862" x="7023100" y="4445000"/>
          <p14:tracePt t="20876" x="6991350" y="4445000"/>
          <p14:tracePt t="20897" x="6927850" y="4445000"/>
          <p14:tracePt t="20910" x="6915150" y="4445000"/>
          <p14:tracePt t="20932" x="6902450" y="4445000"/>
          <p14:tracePt t="20963" x="6915150" y="4445000"/>
          <p14:tracePt t="20969" x="6940550" y="4445000"/>
          <p14:tracePt t="20981" x="6965950" y="4445000"/>
          <p14:tracePt t="20994" x="7029450" y="4470400"/>
          <p14:tracePt t="21015" x="7092950" y="4489450"/>
          <p14:tracePt t="21029" x="7124700" y="4495800"/>
          <p14:tracePt t="21042" x="7137400" y="4514850"/>
          <p14:tracePt t="21064" x="7137400" y="4521200"/>
          <p14:tracePt t="21077" x="7118350" y="4540250"/>
          <p14:tracePt t="21098" x="7016750" y="4540250"/>
          <p14:tracePt t="21112" x="6946900" y="4540250"/>
          <p14:tracePt t="21126" x="6813550" y="4514850"/>
          <p14:tracePt t="21147" x="6667500" y="4464050"/>
          <p14:tracePt t="21161" x="6667500" y="4438650"/>
          <p14:tracePt t="21182" x="6705600" y="4400550"/>
          <p14:tracePt t="21195" x="6756400" y="4381500"/>
          <p14:tracePt t="21209" x="6800850" y="4368800"/>
          <p14:tracePt t="21230" x="7035800" y="4356100"/>
          <p14:tracePt t="21244" x="7213600" y="4356100"/>
          <p14:tracePt t="21265" x="7391400" y="4425950"/>
          <p14:tracePt t="21279" x="7423150" y="4451350"/>
          <p14:tracePt t="21292" x="7461250" y="4527550"/>
          <p14:tracePt t="21313" x="7461250" y="4610100"/>
          <p14:tracePt t="21327" x="7435850" y="4635500"/>
          <p14:tracePt t="21348" x="7296150" y="4679950"/>
          <p14:tracePt t="21362" x="7169150" y="4679950"/>
          <p14:tracePt t="21376" x="7124700" y="4679950"/>
          <p14:tracePt t="21397" x="7054850" y="4635500"/>
          <p14:tracePt t="21411" x="7054850" y="4591050"/>
          <p14:tracePt t="21431" x="7061200" y="4527550"/>
          <p14:tracePt t="21446" x="7105650" y="4489450"/>
          <p14:tracePt t="21459" x="7150100" y="4476750"/>
          <p14:tracePt t="21480" x="7264400" y="4464050"/>
          <p14:tracePt t="21495" x="7277100" y="4464050"/>
          <p14:tracePt t="21515" x="7315200" y="4470400"/>
          <p14:tracePt t="21529" x="7315200" y="4476750"/>
          <p14:tracePt t="21542" x="7315200" y="4489450"/>
          <p14:tracePt t="21563" x="7277100" y="4514850"/>
          <p14:tracePt t="21577" x="7258050" y="4527550"/>
          <p14:tracePt t="21609" x="7258050" y="4533900"/>
          <p14:tracePt t="21659" x="7264400" y="4533900"/>
          <p14:tracePt t="21668" x="7277100" y="4533900"/>
          <p14:tracePt t="21689" x="7283450" y="4533900"/>
          <p14:tracePt t="21695" x="7302500" y="4533900"/>
          <p14:tracePt t="21704" x="7315200" y="4533900"/>
          <p14:tracePt t="21716" x="7340600" y="4533900"/>
          <p14:tracePt t="21730" x="7372350" y="4533900"/>
          <p14:tracePt t="21744" x="7391400" y="4533900"/>
          <p14:tracePt t="21765" x="7416800" y="4533900"/>
          <p14:tracePt t="21779" x="7448550" y="4533900"/>
          <p14:tracePt t="21799" x="7473950" y="4533900"/>
          <p14:tracePt t="21813" x="7486650" y="4533900"/>
          <p14:tracePt t="21827" x="7499350" y="4533900"/>
          <p14:tracePt t="21848" x="7512050" y="4533900"/>
          <p14:tracePt t="21862" x="7531100" y="4533900"/>
          <p14:tracePt t="21883" x="7556500" y="4533900"/>
          <p14:tracePt t="21897" x="7562850" y="4533900"/>
          <p14:tracePt t="21946" x="7569200" y="4533900"/>
          <p14:tracePt t="21994" x="7575550" y="4527550"/>
          <p14:tracePt t="22019" x="7569200" y="4521200"/>
          <p14:tracePt t="22024" x="7562850" y="4521200"/>
          <p14:tracePt t="22028" x="7556500" y="4521200"/>
          <p14:tracePt t="22040" x="7543800" y="4514850"/>
          <p14:tracePt t="22049" x="7531100" y="4514850"/>
          <p14:tracePt t="22063" x="7499350" y="4508500"/>
          <p14:tracePt t="22077" x="7454900" y="4508500"/>
          <p14:tracePt t="22098" x="7416800" y="4508500"/>
          <p14:tracePt t="22161" x="7423150" y="4508500"/>
          <p14:tracePt t="22171" x="7442200" y="4495800"/>
          <p14:tracePt t="22187" x="7473950" y="4495800"/>
          <p14:tracePt t="22193" x="7493000" y="4495800"/>
          <p14:tracePt t="22195" x="7518400" y="4495800"/>
          <p14:tracePt t="22216" x="7543800" y="4495800"/>
          <p14:tracePt t="22230" x="7613650" y="4495800"/>
          <p14:tracePt t="22244" x="7658100" y="4495800"/>
          <p14:tracePt t="22265" x="7677150" y="4502150"/>
          <p14:tracePt t="22279" x="7683500" y="4521200"/>
          <p14:tracePt t="22299" x="7689850" y="4533900"/>
          <p14:tracePt t="22313" x="7689850" y="4540250"/>
          <p14:tracePt t="22327" x="7683500" y="4546600"/>
          <p14:tracePt t="22348" x="7613650" y="4546600"/>
          <p14:tracePt t="22362" x="7543800" y="4540250"/>
          <p14:tracePt t="22383" x="7505700" y="4527550"/>
          <p14:tracePt t="22396" x="7505700" y="4521200"/>
          <p14:tracePt t="22410" x="7524750" y="4502150"/>
          <p14:tracePt t="22431" x="7569200" y="4483100"/>
          <p14:tracePt t="22445" x="7613650" y="4483100"/>
          <p14:tracePt t="22466" x="7708900" y="4483100"/>
          <p14:tracePt t="22480" x="7734300" y="4483100"/>
          <p14:tracePt t="22494" x="7734300" y="4489450"/>
          <p14:tracePt t="22515" x="7747000" y="4502150"/>
          <p14:tracePt t="22577" x="7740650" y="4502150"/>
          <p14:tracePt t="22630" x="7740650" y="4495800"/>
          <p14:tracePt t="22651" x="7740650" y="4489450"/>
          <p14:tracePt t="22745" x="7734300" y="4489450"/>
          <p14:tracePt t="22786" x="7734300" y="4483100"/>
          <p14:tracePt t="22800" x="7727950" y="4483100"/>
          <p14:tracePt t="22823" x="7721600" y="4483100"/>
          <p14:tracePt t="22905" x="7708900" y="4483100"/>
          <p14:tracePt t="23157" x="7696200" y="4483100"/>
          <p14:tracePt t="23266" x="7689850" y="4483100"/>
          <p14:tracePt t="23289" x="7677150" y="4483100"/>
          <p14:tracePt t="23302" x="7670800" y="4483100"/>
          <p14:tracePt t="23321" x="7664450" y="4483100"/>
          <p14:tracePt t="23339" x="7658100" y="4483100"/>
          <p14:tracePt t="23345" x="7651750" y="4483100"/>
          <p14:tracePt t="23346" x="7645400" y="4483100"/>
          <p14:tracePt t="23360" x="7639050" y="4483100"/>
          <p14:tracePt t="23369" x="7632700" y="4483100"/>
          <p14:tracePt t="23383" x="7613650" y="4483100"/>
          <p14:tracePt t="23397" x="7543800" y="4483100"/>
          <p14:tracePt t="23418" x="7524750" y="4483100"/>
          <p14:tracePt t="23432" x="7493000" y="4483100"/>
          <p14:tracePt t="23445" x="7467600" y="4483100"/>
          <p14:tracePt t="23466" x="7416800" y="4483100"/>
          <p14:tracePt t="23480" x="7353300" y="4483100"/>
          <p14:tracePt t="23500" x="7232650" y="4483100"/>
          <p14:tracePt t="23515" x="7105650" y="4483100"/>
          <p14:tracePt t="23528" x="7035800" y="4483100"/>
          <p14:tracePt t="23549" x="6845300" y="4457700"/>
          <p14:tracePt t="23563" x="6705600" y="4425950"/>
          <p14:tracePt t="23585" x="6457950" y="4368800"/>
          <p14:tracePt t="23598" x="6356350" y="4349750"/>
          <p14:tracePt t="23612" x="6178550" y="4305300"/>
          <p14:tracePt t="23633" x="6057900" y="4267200"/>
          <p14:tracePt t="23647" x="6057900" y="4260850"/>
          <p14:tracePt t="23668" x="6026150" y="4222750"/>
          <p14:tracePt t="23681" x="6019800" y="4210050"/>
          <p14:tracePt t="23695" x="6013450" y="4203700"/>
          <p14:tracePt t="23716" x="5994400" y="4184650"/>
          <p14:tracePt t="23745" x="5994400" y="4178300"/>
          <p14:tracePt t="23753" x="5981700" y="4171950"/>
          <p14:tracePt t="23768" x="5981700" y="4165600"/>
          <p14:tracePt t="23779" x="5969000" y="4140200"/>
          <p14:tracePt t="23799" x="5943600" y="4114800"/>
          <p14:tracePt t="23813" x="5924550" y="4095750"/>
          <p14:tracePt t="23834" x="5911850" y="4070350"/>
          <p14:tracePt t="23848" x="5886450" y="4025900"/>
          <p14:tracePt t="23862" x="5880100" y="3987800"/>
          <p14:tracePt t="23883" x="5861050" y="3917950"/>
          <p14:tracePt t="23897" x="5854700" y="3892550"/>
          <p14:tracePt t="23918" x="5848350" y="3854450"/>
          <p14:tracePt t="23932" x="5835650" y="3835400"/>
          <p14:tracePt t="23945" x="5816600" y="3822700"/>
          <p14:tracePt t="23966" x="5727700" y="3803650"/>
          <p14:tracePt t="23980" x="5683250" y="3803650"/>
          <p14:tracePt t="24001" x="5594350" y="3803650"/>
          <p14:tracePt t="24015" x="5575300" y="3810000"/>
          <p14:tracePt t="24029" x="5486400" y="3835400"/>
          <p14:tracePt t="24049" x="5257800" y="3867150"/>
          <p14:tracePt t="24063" x="5156200" y="3867150"/>
          <p14:tracePt t="24085" x="4953000" y="3867150"/>
          <p14:tracePt t="24098" x="4851400" y="3867150"/>
          <p14:tracePt t="24112" x="4794250" y="3867150"/>
          <p14:tracePt t="24133" x="4540250" y="3822700"/>
          <p14:tracePt t="24147" x="4298950" y="3752850"/>
          <p14:tracePt t="24168" x="3829050" y="3625850"/>
          <p14:tracePt t="24181" x="3644900" y="3575050"/>
          <p14:tracePt t="24195" x="3397250" y="3498850"/>
          <p14:tracePt t="24216" x="3187700" y="3378200"/>
          <p14:tracePt t="24230" x="3143250" y="3333750"/>
          <p14:tracePt t="24251" x="3067050" y="3251200"/>
          <p14:tracePt t="24265" x="3048000" y="3200400"/>
          <p14:tracePt t="24286" x="3035300" y="3168650"/>
          <p14:tracePt t="24299" x="3035300" y="3130550"/>
          <p14:tracePt t="24313" x="3073400" y="3092450"/>
          <p14:tracePt t="24334" x="3168650" y="3016250"/>
          <p14:tracePt t="24348" x="3175000" y="2990850"/>
          <p14:tracePt t="24362" x="3181350" y="2959100"/>
          <p14:tracePt t="24383" x="3130550" y="2889250"/>
          <p14:tracePt t="24397" x="3098800" y="2863850"/>
          <p14:tracePt t="24418" x="3022600" y="2825750"/>
          <p14:tracePt t="24432" x="2914650" y="2787650"/>
          <p14:tracePt t="24452" x="2736850" y="2743200"/>
          <p14:tracePt t="24466" x="2565400" y="2717800"/>
          <p14:tracePt t="24480" x="2387600" y="2698750"/>
          <p14:tracePt t="24501" x="2222500" y="2673350"/>
          <p14:tracePt t="24514" x="2051050" y="2654300"/>
          <p14:tracePt t="24536" x="1892300" y="2622550"/>
          <p14:tracePt t="24549" x="1727200" y="2590800"/>
          <p14:tracePt t="24563" x="1600200" y="2565400"/>
          <p14:tracePt t="24585" x="1549400" y="2527300"/>
          <p14:tracePt t="24598" x="1562100" y="2514600"/>
          <p14:tracePt t="24619" x="1606550" y="2463800"/>
          <p14:tracePt t="24633" x="1644650" y="2457450"/>
          <p14:tracePt t="24647" x="1720850" y="2444750"/>
          <p14:tracePt t="24668" x="1771650" y="2406650"/>
          <p14:tracePt t="24681" x="1790700" y="2393950"/>
          <p14:tracePt t="24702" x="1797050" y="2381250"/>
          <p14:tracePt t="24716" x="1797050" y="2374900"/>
          <p14:tracePt t="24730" x="1797050" y="2362200"/>
          <p14:tracePt t="24751" x="1790700" y="2355850"/>
          <p14:tracePt t="24809" x="1790700" y="2374900"/>
          <p14:tracePt t="24824" x="1790700" y="2387600"/>
          <p14:tracePt t="24832" x="1790700" y="2419350"/>
          <p14:tracePt t="24839" x="1803400" y="2457450"/>
          <p14:tracePt t="24848" x="1822450" y="2489200"/>
          <p14:tracePt t="24869" x="1835150" y="2546350"/>
          <p14:tracePt t="24883" x="1885950" y="2660650"/>
          <p14:tracePt t="24897" x="1930400" y="2774950"/>
          <p14:tracePt t="24917" x="1968500" y="2882900"/>
          <p14:tracePt t="24931" x="2000250" y="3048000"/>
          <p14:tracePt t="24952" x="2032000" y="3162300"/>
          <p14:tracePt t="24966" x="2044700" y="3232150"/>
          <p14:tracePt t="24980" x="2089150" y="3378200"/>
          <p14:tracePt t="25001" x="2133600" y="3568700"/>
          <p14:tracePt t="25014" x="2139950" y="3619500"/>
          <p14:tracePt t="25035" x="2171700" y="3721100"/>
          <p14:tracePt t="25049" x="2171700" y="3740150"/>
          <p14:tracePt t="25063" x="2171700" y="3746500"/>
          <p14:tracePt t="25084" x="2184400" y="3784600"/>
          <p14:tracePt t="25098" x="2184400" y="3790950"/>
          <p14:tracePt t="25119" x="2197100" y="3797300"/>
          <p14:tracePt t="25133" x="2216150" y="3810000"/>
          <p14:tracePt t="25775" x="2184400" y="3810000"/>
          <p14:tracePt t="25797" x="2159000" y="3810000"/>
          <p14:tracePt t="25799" x="2139950" y="3810000"/>
          <p14:tracePt t="25805" x="2114550" y="3810000"/>
          <p14:tracePt t="25813" x="2070100" y="3816350"/>
          <p14:tracePt t="25834" x="2019300" y="3829050"/>
          <p14:tracePt t="25923" x="2032000" y="3829050"/>
          <p14:tracePt t="25929" x="2051050" y="3829050"/>
          <p14:tracePt t="25936" x="2082800" y="3835400"/>
          <p14:tracePt t="25945" x="2095500" y="3835400"/>
          <p14:tracePt t="25952" x="2120900" y="3835400"/>
          <p14:tracePt t="25966" x="2159000" y="3841750"/>
          <p14:tracePt t="25987" x="2190750" y="3841750"/>
          <p14:tracePt t="26001" x="2324100" y="3867150"/>
          <p14:tracePt t="26015" x="2406650" y="3892550"/>
          <p14:tracePt t="26035" x="2844800" y="4044950"/>
          <p14:tracePt t="26049" x="3143250" y="4152900"/>
          <p14:tracePt t="26071" x="3371850" y="4216400"/>
          <p14:tracePt t="26084" x="3409950" y="4229100"/>
          <p14:tracePt t="26098" x="3441700" y="4235450"/>
          <p14:tracePt t="26130" x="3435350" y="4235450"/>
          <p14:tracePt t="26137" x="3403600" y="4235450"/>
          <p14:tracePt t="26153" x="3321050" y="4229100"/>
          <p14:tracePt t="26167" x="3124200" y="4171950"/>
          <p14:tracePt t="26181" x="2952750" y="4121150"/>
          <p14:tracePt t="26202" x="2368550" y="3962400"/>
          <p14:tracePt t="26216" x="1987550" y="3860800"/>
          <p14:tracePt t="26237" x="1797050" y="3803650"/>
          <p14:tracePt t="26251" x="1778000" y="3771900"/>
          <p14:tracePt t="26265" x="1771650" y="3740150"/>
          <p14:tracePt t="26285" x="1784350" y="3708400"/>
          <p14:tracePt t="26299" x="1860550" y="3695700"/>
          <p14:tracePt t="26320" x="2171700" y="3676650"/>
          <p14:tracePt t="26334" x="2501900" y="3676650"/>
          <p14:tracePt t="26348" x="2647950" y="3689350"/>
          <p14:tracePt t="26369" x="2997200" y="3790950"/>
          <p14:tracePt t="26383" x="3060700" y="3841750"/>
          <p14:tracePt t="26404" x="3060700" y="3892550"/>
          <p14:tracePt t="26418" x="2940050" y="3975100"/>
          <p14:tracePt t="26431" x="2736850" y="4102100"/>
          <p14:tracePt t="26452" x="2425700" y="4254500"/>
          <p14:tracePt t="26466" x="2108200" y="4406900"/>
          <p14:tracePt t="26487" x="1905000" y="4533900"/>
          <p14:tracePt t="26501" x="1822450" y="4648200"/>
          <p14:tracePt t="26515" x="1790700" y="4756150"/>
          <p14:tracePt t="26536" x="1809750" y="4845050"/>
          <p14:tracePt t="26549" x="1905000" y="4921250"/>
          <p14:tracePt t="26570" x="2063750" y="4978400"/>
          <p14:tracePt t="26584" x="2343150" y="5060950"/>
          <p14:tracePt t="26598" x="2476500" y="5086350"/>
          <p14:tracePt t="26619" x="2749550" y="5111750"/>
          <p14:tracePt t="26633" x="2800350" y="5111750"/>
          <p14:tracePt t="26654" x="2857500" y="5111750"/>
          <p14:tracePt t="26755" x="2857500" y="5118100"/>
          <p14:tracePt t="26979" x="2870200" y="5118100"/>
          <p14:tracePt t="27551" x="2901950" y="5118100"/>
          <p14:tracePt t="27561" x="2921000" y="5118100"/>
          <p14:tracePt t="27562" x="2940050" y="5118100"/>
          <p14:tracePt t="27570" x="2965450" y="5118100"/>
          <p14:tracePt t="27584" x="3041650" y="5111750"/>
          <p14:tracePt t="27605" x="3168650" y="5080000"/>
          <p14:tracePt t="27619" x="3238500" y="5080000"/>
          <p14:tracePt t="27633" x="3352800" y="5080000"/>
          <p14:tracePt t="27654" x="3530600" y="5080000"/>
          <p14:tracePt t="27668" x="3790950" y="5073650"/>
          <p14:tracePt t="27688" x="4165600" y="5060950"/>
          <p14:tracePt t="27702" x="4267200" y="5060950"/>
          <p14:tracePt t="27716" x="4451350" y="5048250"/>
          <p14:tracePt t="27737" x="4756150" y="5041900"/>
          <p14:tracePt t="27750" x="4876800" y="5041900"/>
          <p14:tracePt t="27771" x="5359400" y="5041900"/>
          <p14:tracePt t="27786" x="5670550" y="5041900"/>
          <p14:tracePt t="27799" x="5810250" y="5041900"/>
          <p14:tracePt t="27820" x="6108700" y="5016500"/>
          <p14:tracePt t="27834" x="6280150" y="4991100"/>
          <p14:tracePt t="27855" x="6559550" y="4965700"/>
          <p14:tracePt t="27869" x="6642100" y="4953000"/>
          <p14:tracePt t="27883" x="6794500" y="4927600"/>
          <p14:tracePt t="27903" x="6946900" y="4883150"/>
          <p14:tracePt t="27918" x="6978650" y="4870450"/>
          <p14:tracePt t="27938" x="7029450" y="4851400"/>
          <p14:tracePt t="27952" x="7073900" y="4845050"/>
          <p14:tracePt t="27966" x="7092950" y="4838700"/>
          <p14:tracePt t="27987" x="7131050" y="4813300"/>
          <p14:tracePt t="28009" x="7131050" y="4800600"/>
          <p14:tracePt t="28022" x="7092950" y="4768850"/>
          <p14:tracePt t="28035" x="7080250" y="4749800"/>
          <p14:tracePt t="28049" x="7029450" y="4718050"/>
          <p14:tracePt t="28070" x="6997700" y="4692650"/>
          <p14:tracePt t="28084" x="6985000" y="4686300"/>
          <p14:tracePt t="28105" x="6915150" y="4648200"/>
          <p14:tracePt t="28119" x="6832600" y="4629150"/>
          <p14:tracePt t="28133" x="6794500" y="4622800"/>
          <p14:tracePt t="28154" x="6686550" y="4591050"/>
          <p14:tracePt t="28168" x="6673850" y="4584700"/>
          <p14:tracePt t="28188" x="6667500" y="4584700"/>
          <p14:tracePt t="28202" x="6648450" y="4584700"/>
          <p14:tracePt t="28216" x="6623050" y="4584700"/>
          <p14:tracePt t="28237" x="6604000" y="4584700"/>
          <p14:tracePt t="28251" x="6584950" y="4584700"/>
          <p14:tracePt t="28272" x="6572250" y="4578350"/>
          <p14:tracePt t="28321" x="6565900" y="4565650"/>
          <p14:tracePt t="28328" x="6540500" y="4565650"/>
          <p14:tracePt t="28330" x="6527800" y="4565650"/>
          <p14:tracePt t="28344" x="6515100" y="4559300"/>
          <p14:tracePt t="28355" x="6483350" y="4546600"/>
          <p14:tracePt t="28369" x="6470650" y="4546600"/>
          <p14:tracePt t="28389" x="6432550" y="4540250"/>
          <p14:tracePt t="28404" x="6407150" y="4514850"/>
          <p14:tracePt t="28417" x="6394450" y="4502150"/>
          <p14:tracePt t="28438" x="6381750" y="4502150"/>
          <p14:tracePt t="28452" x="6356350" y="4489450"/>
          <p14:tracePt t="28473" x="6324600" y="4476750"/>
          <p14:tracePt t="28487" x="6305550" y="4470400"/>
          <p14:tracePt t="28501" x="6299200" y="4464050"/>
          <p14:tracePt t="28521" x="6286500" y="4464050"/>
          <p14:tracePt t="28535" x="6273800" y="4457700"/>
          <p14:tracePt t="28609" x="6273800" y="4470400"/>
          <p14:tracePt t="28665" x="6273800" y="4476750"/>
          <p14:tracePt t="28790" x="6280150" y="4476750"/>
          <p14:tracePt t="28800" x="6299200" y="4476750"/>
          <p14:tracePt t="28813" x="6324600" y="4476750"/>
          <p14:tracePt t="28820" x="6350000" y="4476750"/>
          <p14:tracePt t="28834" x="6394450" y="4476750"/>
          <p14:tracePt t="28855" x="6470650" y="4476750"/>
          <p14:tracePt t="28869" x="6540500" y="4476750"/>
          <p14:tracePt t="28889" x="6629400" y="4476750"/>
          <p14:tracePt t="28904" x="6654800" y="4476750"/>
          <p14:tracePt t="28917" x="6731000" y="4476750"/>
          <p14:tracePt t="28938" x="6934200" y="4495800"/>
          <p14:tracePt t="28952" x="7010400" y="4495800"/>
          <p14:tracePt t="28973" x="7207250" y="4495800"/>
          <p14:tracePt t="28987" x="7321550" y="4495800"/>
          <p14:tracePt t="29001" x="7423150" y="4495800"/>
          <p14:tracePt t="29022" x="7524750" y="4495800"/>
          <p14:tracePt t="29035" x="7639050" y="4495800"/>
          <p14:tracePt t="29056" x="7804150" y="4495800"/>
          <p14:tracePt t="29070" x="7848600" y="4495800"/>
          <p14:tracePt t="29084" x="7918450" y="4495800"/>
          <p14:tracePt t="29105" x="7937500" y="4495800"/>
          <p14:tracePt t="29211" x="7937500" y="4502150"/>
          <p14:tracePt t="29289" x="7912100" y="4502150"/>
          <p14:tracePt t="29305" x="7899400" y="4508500"/>
          <p14:tracePt t="29312" x="7880350" y="4514850"/>
          <p14:tracePt t="29319" x="7854950" y="4514850"/>
          <p14:tracePt t="29328" x="7810500" y="4521200"/>
          <p14:tracePt t="29337" x="7740650" y="4533900"/>
          <p14:tracePt t="29355" x="7613650" y="4552950"/>
          <p14:tracePt t="29369" x="7550150" y="4565650"/>
          <p14:tracePt t="29389" x="7518400" y="4572000"/>
          <p14:tracePt t="29404" x="7486650" y="4572000"/>
          <p14:tracePt t="29418" x="7461250" y="4572000"/>
          <p14:tracePt t="29439" x="7435850" y="4559300"/>
          <p14:tracePt t="29456" x="7423150" y="4546600"/>
          <p14:tracePt t="29473" x="7404100" y="4521200"/>
          <p14:tracePt t="29487" x="7397750" y="4508500"/>
          <p14:tracePt t="29501" x="7397750" y="4495800"/>
          <p14:tracePt t="29522" x="7372350" y="4464050"/>
          <p14:tracePt t="29535" x="7353300" y="4445000"/>
          <p14:tracePt t="29556" x="7346950" y="4438650"/>
          <p14:tracePt t="29570" x="7334250" y="4425950"/>
          <p14:tracePt t="29584" x="7315200" y="4425950"/>
          <p14:tracePt t="29605" x="7289800" y="4425950"/>
          <p14:tracePt t="29619" x="7289800" y="4432300"/>
          <p14:tracePt t="29639" x="7283450" y="4432300"/>
          <p14:tracePt t="29653" x="7277100" y="4445000"/>
          <p14:tracePt t="29667" x="7277100" y="4470400"/>
          <p14:tracePt t="29688" x="7251700" y="4495800"/>
          <p14:tracePt t="29702" x="7232650" y="4508500"/>
          <p14:tracePt t="29723" x="7175500" y="4527550"/>
          <p14:tracePt t="29737" x="7118350" y="4527550"/>
          <p14:tracePt t="29750" x="7073900" y="4527550"/>
          <p14:tracePt t="29771" x="6953250" y="4489450"/>
          <p14:tracePt t="29785" x="6750050" y="4387850"/>
          <p14:tracePt t="29806" x="6457950" y="4248150"/>
          <p14:tracePt t="29820" x="6203950" y="4108450"/>
          <p14:tracePt t="29834" x="5975350" y="3956050"/>
          <p14:tracePt t="29855" x="5753100" y="3816350"/>
          <p14:tracePt t="29869" x="5505450" y="3676650"/>
          <p14:tracePt t="29889" x="5194300" y="3517900"/>
          <p14:tracePt t="29904" x="5130800" y="3486150"/>
          <p14:tracePt t="29924" x="5041900" y="3441700"/>
          <p14:tracePt t="29938" x="5029200" y="3429000"/>
          <p14:tracePt t="29985" x="5029200" y="3435350"/>
          <p14:tracePt t="29999" x="5048250" y="3448050"/>
          <p14:tracePt t="30007" x="5060950" y="3460750"/>
          <p14:tracePt t="30008" x="5073650" y="3479800"/>
          <p14:tracePt t="30025" x="5111750" y="3505200"/>
          <p14:tracePt t="30035" x="5175250" y="3543300"/>
          <p14:tracePt t="30057" x="5391150" y="3689350"/>
          <p14:tracePt t="30070" x="5499100" y="3759200"/>
          <p14:tracePt t="30091" x="5924550" y="4025900"/>
          <p14:tracePt t="30105" x="6267450" y="4184650"/>
          <p14:tracePt t="30119" x="6464300" y="4248150"/>
          <p14:tracePt t="30139" x="6991350" y="4445000"/>
          <p14:tracePt t="30153" x="7258050" y="4540250"/>
          <p14:tracePt t="30174" x="7442200" y="4603750"/>
          <p14:tracePt t="30188" x="7594600" y="4641850"/>
          <p14:tracePt t="30202" x="7721600" y="4654550"/>
          <p14:tracePt t="30223" x="7747000" y="4654550"/>
          <p14:tracePt t="30237" x="7759700" y="4654550"/>
          <p14:tracePt t="30264" x="7759700" y="4648200"/>
          <p14:tracePt t="30278" x="7759700" y="4635500"/>
          <p14:tracePt t="30289" x="7747000" y="4622800"/>
          <p14:tracePt t="30306" x="7721600" y="4616450"/>
          <p14:tracePt t="30320" x="7708900" y="4603750"/>
          <p14:tracePt t="30341" x="7702550" y="4603750"/>
          <p14:tracePt t="30355" x="7645400" y="4591050"/>
          <p14:tracePt t="30369" x="7600950" y="4572000"/>
          <p14:tracePt t="30390" x="7499350" y="4546600"/>
          <p14:tracePt t="30403" x="7385050" y="4514850"/>
          <p14:tracePt t="30424" x="7232650" y="4470400"/>
          <p14:tracePt t="30438" x="7226300" y="4470400"/>
          <p14:tracePt t="30452" x="7219950" y="4464050"/>
          <p14:tracePt t="30473" x="7219950" y="4457700"/>
          <p14:tracePt t="30543" x="7226300" y="4464050"/>
          <p14:tracePt t="30577" x="7232650" y="4470400"/>
          <p14:tracePt t="30601" x="7239000" y="4476750"/>
          <p14:tracePt t="30610" x="7245350" y="4483100"/>
          <p14:tracePt t="30625" x="7251700" y="4489450"/>
          <p14:tracePt t="30633" x="7258050" y="4495800"/>
          <p14:tracePt t="30649" x="7264400" y="4495800"/>
          <p14:tracePt t="30673" x="7270750" y="4508500"/>
          <p14:tracePt t="30745" x="7258050" y="4521200"/>
          <p14:tracePt t="30752" x="7251700" y="4521200"/>
          <p14:tracePt t="30769" x="7239000" y="4521200"/>
          <p14:tracePt t="30776" x="7219950" y="4521200"/>
          <p14:tracePt t="30782" x="7207250" y="4521200"/>
          <p14:tracePt t="30793" x="7181850" y="4521200"/>
          <p14:tracePt t="30806" x="7131050" y="4521200"/>
          <p14:tracePt t="30820" x="7112000" y="4521200"/>
          <p14:tracePt t="30841" x="6991350" y="4521200"/>
          <p14:tracePt t="30855" x="6877050" y="4521200"/>
          <p14:tracePt t="30869" x="6800850" y="4521200"/>
          <p14:tracePt t="30889" x="6559550" y="4470400"/>
          <p14:tracePt t="30903" x="6451600" y="4445000"/>
          <p14:tracePt t="30924" x="6388100" y="4394200"/>
          <p14:tracePt t="30938" x="6318250" y="4318000"/>
          <p14:tracePt t="30952" x="6229350" y="4203700"/>
          <p14:tracePt t="30973" x="6134100" y="4070350"/>
          <p14:tracePt t="30987" x="6032500" y="3949700"/>
          <p14:tracePt t="31008" x="5956300" y="3867150"/>
          <p14:tracePt t="31022" x="5905500" y="3816350"/>
          <p14:tracePt t="31035" x="5899150" y="3803650"/>
          <p14:tracePt t="31056" x="5886450" y="3803650"/>
          <p14:tracePt t="31089" x="5886450" y="3810000"/>
          <p14:tracePt t="31095" x="5911850" y="3841750"/>
          <p14:tracePt t="31105" x="5943600" y="3879850"/>
          <p14:tracePt t="31119" x="5981700" y="3930650"/>
          <p14:tracePt t="31140" x="6108700" y="4025900"/>
          <p14:tracePt t="31153" x="6153150" y="4064000"/>
          <p14:tracePt t="31174" x="6248400" y="4114800"/>
          <p14:tracePt t="31188" x="6337300" y="4171950"/>
          <p14:tracePt t="31202" x="6432550" y="4203700"/>
          <p14:tracePt t="31223" x="6527800" y="4229100"/>
          <p14:tracePt t="31236" x="6629400" y="4254500"/>
          <p14:tracePt t="31258" x="6838950" y="4311650"/>
          <p14:tracePt t="31271" x="6927850" y="4337050"/>
          <p14:tracePt t="31292" x="7194550" y="4406900"/>
          <p14:tracePt t="31306" x="7315200" y="4438650"/>
          <p14:tracePt t="31320" x="7397750" y="4464050"/>
          <p14:tracePt t="31341" x="7397750" y="4470400"/>
          <p14:tracePt t="31355" x="7404100" y="4476750"/>
          <p14:tracePt t="31375" x="7416800" y="4495800"/>
          <p14:tracePt t="31390" x="7429500" y="4508500"/>
          <p14:tracePt t="31403" x="7435850" y="4514850"/>
          <p14:tracePt t="31465" x="7435850" y="4521200"/>
          <p14:tracePt t="31473" x="7442200" y="4527550"/>
          <p14:tracePt t="31502" x="7442200" y="4533900"/>
          <p14:tracePt t="31859" x="7435850" y="4540250"/>
          <p14:tracePt t="31873" x="7410450" y="4552950"/>
          <p14:tracePt t="31874" x="7397750" y="4552950"/>
          <p14:tracePt t="31880" x="7372350" y="4552950"/>
          <p14:tracePt t="31889" x="7283450" y="4565650"/>
          <p14:tracePt t="31903" x="7137400" y="4572000"/>
          <p14:tracePt t="31924" x="6953250" y="4616450"/>
          <p14:tracePt t="31938" x="6851650" y="4641850"/>
          <p14:tracePt t="31959" x="6699250" y="4673600"/>
          <p14:tracePt t="31973" x="6635750" y="4686300"/>
          <p14:tracePt t="31986" x="6470650" y="4718050"/>
          <p14:tracePt t="32008" x="6159500" y="4743450"/>
          <p14:tracePt t="32021" x="6064250" y="4762500"/>
          <p14:tracePt t="32042" x="5854700" y="4800600"/>
          <p14:tracePt t="32056" x="5765800" y="4826000"/>
          <p14:tracePt t="32070" x="5740400" y="4838700"/>
          <p14:tracePt t="32091" x="5645150" y="4883150"/>
          <p14:tracePt t="32105" x="5537200" y="4908550"/>
          <p14:tracePt t="32126" x="5416550" y="4940300"/>
          <p14:tracePt t="32139" x="5327650" y="4965700"/>
          <p14:tracePt t="32153" x="5276850" y="4991100"/>
          <p14:tracePt t="32174" x="5226050" y="5022850"/>
          <p14:tracePt t="32188" x="5219700" y="5022850"/>
          <p14:tracePt t="32209" x="5130800" y="5029200"/>
          <p14:tracePt t="32223" x="5003800" y="5029200"/>
          <p14:tracePt t="32237" x="4921250" y="5029200"/>
          <p14:tracePt t="32258" x="4660900" y="5016500"/>
          <p14:tracePt t="32271" x="4483100" y="5016500"/>
          <p14:tracePt t="32292" x="4324350" y="5016500"/>
          <p14:tracePt t="32306" x="4171950" y="5016500"/>
          <p14:tracePt t="32320" x="4044950" y="5016500"/>
          <p14:tracePt t="32341" x="3924300" y="5016500"/>
          <p14:tracePt t="32355" x="3835400" y="5016500"/>
          <p14:tracePt t="32375" x="3771900" y="5022850"/>
          <p14:tracePt t="32389" x="3740150" y="5048250"/>
          <p14:tracePt t="32403" x="3702050" y="5054600"/>
          <p14:tracePt t="32425" x="3638550" y="5092700"/>
          <p14:tracePt t="32438" x="3536950" y="5137150"/>
          <p14:tracePt t="32459" x="3416300" y="5175250"/>
          <p14:tracePt t="32473" x="3302000" y="5226050"/>
          <p14:tracePt t="32487" x="3175000" y="5270500"/>
          <p14:tracePt t="32508" x="3048000" y="5321300"/>
          <p14:tracePt t="32521" x="2933700" y="5365750"/>
          <p14:tracePt t="32543" x="2838450" y="5416550"/>
          <p14:tracePt t="32556" x="2794000" y="5435600"/>
          <p14:tracePt t="32570" x="2794000" y="5448300"/>
          <p14:tracePt t="32591" x="2749550" y="5454650"/>
          <p14:tracePt t="32605" x="2736850" y="5461000"/>
          <p14:tracePt t="32626" x="2667000" y="5461000"/>
          <p14:tracePt t="32639" x="2647950" y="5461000"/>
          <p14:tracePt t="32660" x="2584450" y="5461000"/>
          <p14:tracePt t="32674" x="2501900" y="5454650"/>
          <p14:tracePt t="32688" x="2387600" y="5422900"/>
          <p14:tracePt t="32709" x="2241550" y="5378450"/>
          <p14:tracePt t="32723" x="2101850" y="5340350"/>
          <p14:tracePt t="32744" x="1993900" y="5302250"/>
          <p14:tracePt t="32758" x="1898650" y="5270500"/>
          <p14:tracePt t="32771" x="1727200" y="5219700"/>
          <p14:tracePt t="32792" x="1619250" y="5162550"/>
          <p14:tracePt t="32806" x="1568450" y="5130800"/>
          <p14:tracePt t="32827" x="1416050" y="5003800"/>
          <p14:tracePt t="32841" x="1327150" y="4864100"/>
          <p14:tracePt t="32854" x="1282700" y="4787900"/>
          <p14:tracePt t="32875" x="1149350" y="4546600"/>
          <p14:tracePt t="32889" x="1111250" y="4425950"/>
          <p14:tracePt t="32910" x="1104900" y="4324350"/>
          <p14:tracePt t="32924" x="1136650" y="4216400"/>
          <p14:tracePt t="32938" x="1238250" y="4076700"/>
          <p14:tracePt t="32959" x="1403350" y="3956050"/>
          <p14:tracePt t="32973" x="1651000" y="3829050"/>
          <p14:tracePt t="32994" x="2025650" y="3727450"/>
          <p14:tracePt t="33008" x="2171700" y="3721100"/>
          <p14:tracePt t="33021" x="2470150" y="3771900"/>
          <p14:tracePt t="33042" x="3175000" y="4165600"/>
          <p14:tracePt t="33056" x="3657600" y="4489450"/>
          <p14:tracePt t="33077" x="3962400" y="4718050"/>
          <p14:tracePt t="33091" x="4121150" y="4889500"/>
          <p14:tracePt t="33105" x="4159250" y="5003800"/>
          <p14:tracePt t="33126" x="4140200" y="5099050"/>
          <p14:tracePt t="33139" x="4083050" y="5162550"/>
          <p14:tracePt t="33160" x="3873500" y="5219700"/>
          <p14:tracePt t="33174" x="3778250" y="5232400"/>
          <p14:tracePt t="33188" x="3524250" y="5251450"/>
          <p14:tracePt t="33209" x="3067050" y="5187950"/>
          <p14:tracePt t="33223" x="2876550" y="5143500"/>
          <p14:tracePt t="33243" x="2641600" y="5067300"/>
          <p14:tracePt t="33258" x="2514600" y="5003800"/>
          <p14:tracePt t="33271" x="2495550" y="4972050"/>
          <p14:tracePt t="33292" x="2520950" y="4908550"/>
          <p14:tracePt t="33306" x="2590800" y="4870450"/>
          <p14:tracePt t="33327" x="2762250" y="4806950"/>
          <p14:tracePt t="33341" x="2844800" y="4787900"/>
          <p14:tracePt t="33355" x="3028950" y="4781550"/>
          <p14:tracePt t="33375" x="3270250" y="4787900"/>
          <p14:tracePt t="33389" x="3321050" y="4794250"/>
          <p14:tracePt t="33410" x="3359150" y="4832350"/>
          <p14:tracePt t="33424" x="3359150" y="4851400"/>
          <p14:tracePt t="33438" x="3359150" y="4857750"/>
          <p14:tracePt t="33459" x="3346450" y="4902200"/>
          <p14:tracePt t="33473" x="3333750" y="4927600"/>
          <p14:tracePt t="33494" x="3270250" y="4953000"/>
          <p14:tracePt t="33507" x="3257550" y="4972050"/>
          <p14:tracePt t="33521" x="3194050" y="4984750"/>
          <p14:tracePt t="33542" x="3086100" y="5003800"/>
          <p14:tracePt t="33556" x="3073400" y="5010150"/>
          <p14:tracePt t="33577" x="3035300" y="5016500"/>
          <p14:tracePt t="33591" x="3022600" y="5016500"/>
          <p14:tracePt t="33608" x="3016250" y="5016500"/>
          <p14:tracePt t="33626" x="3009900" y="5010150"/>
          <p14:tracePt t="34085" x="2997200" y="5003800"/>
          <p14:tracePt t="34092" x="2990850" y="5003800"/>
          <p14:tracePt t="34115" x="2952750" y="4997450"/>
          <p14:tracePt t="34453" x="2940050" y="4997450"/>
          <p14:tracePt t="34467" x="2927350" y="4997450"/>
          <p14:tracePt t="34474" x="2914650" y="4997450"/>
          <p14:tracePt t="34480" x="2895600" y="4997450"/>
          <p14:tracePt t="34493" x="2876550" y="4997450"/>
          <p14:tracePt t="34507" x="2813050" y="4997450"/>
          <p14:tracePt t="34529" x="2686050" y="5003800"/>
          <p14:tracePt t="34542" x="2628900" y="5003800"/>
          <p14:tracePt t="34556" x="2476500" y="5003800"/>
          <p14:tracePt t="34577" x="2247900" y="5022850"/>
          <p14:tracePt t="34591" x="2171700" y="5029200"/>
          <p14:tracePt t="34612" x="1981200" y="5035550"/>
          <p14:tracePt t="34625" x="1854200" y="5035550"/>
          <p14:tracePt t="34639" x="1797050" y="5035550"/>
          <p14:tracePt t="34660" x="1581150" y="4959350"/>
          <p14:tracePt t="34674" x="1422400" y="4864100"/>
          <p14:tracePt t="34695" x="1314450" y="4743450"/>
          <p14:tracePt t="34709" x="1301750" y="4705350"/>
          <p14:tracePt t="34723" x="1295400" y="4629150"/>
          <p14:tracePt t="34744" x="1422400" y="4451350"/>
          <p14:tracePt t="34758" x="1498600" y="4375150"/>
          <p14:tracePt t="34778" x="1854200" y="4114800"/>
          <p14:tracePt t="34792" x="2114550" y="3956050"/>
          <p14:tracePt t="34806" x="2241550" y="3886200"/>
          <p14:tracePt t="34828" x="2457450" y="3765550"/>
          <p14:tracePt t="34841" x="2501900" y="3740150"/>
          <p14:tracePt t="34862" x="2501900" y="3727450"/>
          <p14:tracePt t="34875" x="2495550" y="3714750"/>
          <p14:tracePt t="34889" x="2444750" y="3695700"/>
          <p14:tracePt t="34910" x="2228850" y="3644900"/>
          <p14:tracePt t="34924" x="2095500" y="3613150"/>
          <p14:tracePt t="34945" x="1466850" y="3536950"/>
          <p14:tracePt t="34959" x="1022350" y="3505200"/>
          <p14:tracePt t="34973" x="889000" y="3505200"/>
          <p14:tracePt t="34994" x="660400" y="3460750"/>
          <p14:tracePt t="35007" x="647700" y="3454400"/>
          <p14:tracePt t="35028" x="654050" y="3441700"/>
          <p14:tracePt t="35042" x="704850" y="3429000"/>
          <p14:tracePt t="35056" x="1003300" y="3422650"/>
          <p14:tracePt t="35077" x="1758950" y="3422650"/>
          <p14:tracePt t="35091" x="2038350" y="3422650"/>
          <p14:tracePt t="35112" x="2609850" y="3435350"/>
          <p14:tracePt t="35125" x="3022600" y="3435350"/>
          <p14:tracePt t="35139" x="3244850" y="3454400"/>
          <p14:tracePt t="35160" x="3302000" y="3467100"/>
          <p14:tracePt t="35174" x="3244850" y="3479800"/>
          <p14:tracePt t="35195" x="3067050" y="3505200"/>
          <p14:tracePt t="35209" x="2660650" y="3536950"/>
          <p14:tracePt t="35223" x="2216150" y="3594100"/>
          <p14:tracePt t="35244" x="1689100" y="3702050"/>
          <p14:tracePt t="35258" x="1682750" y="3702050"/>
          <p14:tracePt t="35278" x="1720850" y="3708400"/>
          <p14:tracePt t="35292" x="1917700" y="3708400"/>
          <p14:tracePt t="35306" x="2127250" y="3708400"/>
          <p14:tracePt t="35327" x="2673350" y="3638550"/>
          <p14:tracePt t="35341" x="3162300" y="3543300"/>
          <p14:tracePt t="35361" x="3771900" y="3479800"/>
          <p14:tracePt t="35375" x="3854450" y="3479800"/>
          <p14:tracePt t="35389" x="3848100" y="3505200"/>
          <p14:tracePt t="35410" x="3733800" y="3581400"/>
          <p14:tracePt t="35424" x="3479800" y="3683000"/>
          <p14:tracePt t="35445" x="3162300" y="3790950"/>
          <p14:tracePt t="35459" x="3016250" y="3879850"/>
          <p14:tracePt t="35472" x="3003550" y="3956050"/>
          <p14:tracePt t="35494" x="3175000" y="4076700"/>
          <p14:tracePt t="35507" x="3473450" y="4159250"/>
          <p14:tracePt t="35529" x="3867150" y="4203700"/>
          <p14:tracePt t="35542" x="4076700" y="4222750"/>
          <p14:tracePt t="35563" x="4464050" y="4305300"/>
          <p14:tracePt t="35577" x="4591050" y="4362450"/>
          <p14:tracePt t="35591" x="4635500" y="4400550"/>
          <p14:tracePt t="35612" x="4737100" y="4546600"/>
          <p14:tracePt t="35625" x="4775200" y="4654550"/>
          <p14:tracePt t="35639" x="4794250" y="4730750"/>
          <p14:tracePt t="35660" x="4813300" y="4781550"/>
          <p14:tracePt t="35674" x="4826000" y="4813300"/>
          <p14:tracePt t="35695" x="4876800" y="4838700"/>
          <p14:tracePt t="35709" x="4940300" y="4851400"/>
          <p14:tracePt t="35730" x="5029200" y="4864100"/>
          <p14:tracePt t="35744" x="5073650" y="4864100"/>
          <p14:tracePt t="35758" x="5181600" y="4864100"/>
          <p14:tracePt t="35778" x="5365750" y="4851400"/>
          <p14:tracePt t="35792" x="5441950" y="4832350"/>
          <p14:tracePt t="35813" x="5461000" y="4819650"/>
          <p14:tracePt t="35883" x="5461000" y="4826000"/>
          <p14:tracePt t="35888" x="5473700" y="4838700"/>
          <p14:tracePt t="35894" x="5480050" y="4845050"/>
          <p14:tracePt t="35904" x="5486400" y="4851400"/>
          <p14:tracePt t="35913" x="5492750" y="4851400"/>
          <p14:tracePt t="35924" x="5499100" y="4857750"/>
          <p14:tracePt t="35945" x="5505450" y="4864100"/>
          <p14:tracePt t="35959" x="5518150" y="4870450"/>
          <p14:tracePt t="36247" x="5518150" y="4864100"/>
          <p14:tracePt t="36265" x="5518150" y="4857750"/>
          <p14:tracePt t="36273" x="5511800" y="4851400"/>
          <p14:tracePt t="36279" x="5511800" y="4838700"/>
          <p14:tracePt t="36288" x="5492750" y="4819650"/>
          <p14:tracePt t="36296" x="5473700" y="4787900"/>
          <p14:tracePt t="36313" x="5441950" y="4730750"/>
          <p14:tracePt t="36327" x="5384800" y="4673600"/>
          <p14:tracePt t="36341" x="5327650" y="4629150"/>
          <p14:tracePt t="36362" x="5118100" y="4489450"/>
          <p14:tracePt t="36376" x="4984750" y="4406900"/>
          <p14:tracePt t="36396" x="4794250" y="4273550"/>
          <p14:tracePt t="36410" x="4730750" y="4229100"/>
          <p14:tracePt t="36424" x="4597400" y="4127500"/>
          <p14:tracePt t="36445" x="4451350" y="4032250"/>
          <p14:tracePt t="36459" x="4298950" y="3917950"/>
          <p14:tracePt t="36480" x="4171950" y="3835400"/>
          <p14:tracePt t="36494" x="4146550" y="3810000"/>
          <p14:tracePt t="36513" x="4133850" y="3797300"/>
          <p14:tracePt t="36529" x="4108450" y="3740150"/>
          <p14:tracePt t="36543" x="4070350" y="3676650"/>
          <p14:tracePt t="36563" x="4038600" y="3625850"/>
          <p14:tracePt t="36577" x="4006850" y="3594100"/>
          <p14:tracePt t="36591" x="3949700" y="3562350"/>
          <p14:tracePt t="36612" x="3886200" y="3511550"/>
          <p14:tracePt t="36626" x="3822700" y="3479800"/>
          <p14:tracePt t="36646" x="3702050" y="3441700"/>
          <p14:tracePt t="36660" x="3556000" y="3397250"/>
          <p14:tracePt t="36674" x="3416300" y="3365500"/>
          <p14:tracePt t="36695" x="3340100" y="3346450"/>
          <p14:tracePt t="36709" x="3295650" y="3321050"/>
          <p14:tracePt t="36730" x="3276600" y="3314700"/>
          <p14:tracePt t="36744" x="3244850" y="3302000"/>
          <p14:tracePt t="36757" x="3162300" y="3276600"/>
          <p14:tracePt t="36779" x="3098800" y="3257550"/>
          <p14:tracePt t="37020" x="3086100" y="3257550"/>
          <p14:tracePt t="37034" x="3079750" y="3257550"/>
          <p14:tracePt t="37042" x="3060700" y="3257550"/>
          <p14:tracePt t="37049" x="3041650" y="3257550"/>
          <p14:tracePt t="37063" x="3016250" y="3257550"/>
          <p14:tracePt t="37077" x="2959100" y="3270250"/>
          <p14:tracePt t="37091" x="2832100" y="3282950"/>
          <p14:tracePt t="37112" x="2622550" y="3327400"/>
          <p14:tracePt t="37125" x="2419350" y="3371850"/>
          <p14:tracePt t="37146" x="2324100" y="3378200"/>
          <p14:tracePt t="37160" x="2311400" y="3378200"/>
          <p14:tracePt t="37185" x="2324100" y="3378200"/>
          <p14:tracePt t="37200" x="2362200" y="3378200"/>
          <p14:tracePt t="37209" x="2432050" y="3378200"/>
          <p14:tracePt t="37230" x="2597150" y="3378200"/>
          <p14:tracePt t="37244" x="2800350" y="3397250"/>
          <p14:tracePt t="37265" x="3054350" y="3403600"/>
          <p14:tracePt t="37279" x="3111500" y="3403600"/>
          <p14:tracePt t="37292" x="3117850" y="3403600"/>
          <p14:tracePt t="37313" x="3092450" y="3403600"/>
          <p14:tracePt t="37327" x="3060700" y="3416300"/>
          <p14:tracePt t="37347" x="2933700" y="3416300"/>
          <p14:tracePt t="37362" x="2813050" y="3416300"/>
          <p14:tracePt t="37375" x="2800350" y="3416300"/>
          <p14:tracePt t="37396" x="2794000" y="3416300"/>
          <p14:tracePt t="37410" x="2844800" y="3416300"/>
          <p14:tracePt t="37431" x="3048000" y="3397250"/>
          <p14:tracePt t="37445" x="3136900" y="3378200"/>
          <p14:tracePt t="37459" x="3289300" y="3371850"/>
          <p14:tracePt t="37480" x="3429000" y="3371850"/>
          <p14:tracePt t="37493" x="3448050" y="3371850"/>
          <p14:tracePt t="37521" x="3448050" y="3378200"/>
          <p14:tracePt t="37536" x="3435350" y="3378200"/>
          <p14:tracePt t="37544" x="3429000" y="3378200"/>
          <p14:tracePt t="37563" x="3429000" y="3390900"/>
          <p14:tracePt t="37609" x="3422650" y="3390900"/>
          <p14:tracePt t="37640" x="3422650" y="3384550"/>
          <p14:tracePt t="37705" x="3416300" y="3384550"/>
          <p14:tracePt t="37761" x="3422650" y="3384550"/>
          <p14:tracePt t="38527" x="3409950" y="3384550"/>
          <p14:tracePt t="38528" x="3384550" y="3384550"/>
          <p14:tracePt t="38549" x="3352800" y="3390900"/>
          <p14:tracePt t="38556" x="3346450" y="3390900"/>
          <p14:tracePt t="38601" x="3365500" y="3397250"/>
          <p14:tracePt t="38608" x="3403600" y="3416300"/>
          <p14:tracePt t="38625" x="3435350" y="3416300"/>
          <p14:tracePt t="38633" x="3454400" y="3416300"/>
          <p14:tracePt t="38638" x="3479800" y="3422650"/>
          <p14:tracePt t="38649" x="3505200" y="3429000"/>
          <p14:tracePt t="38660" x="3536950" y="3441700"/>
          <p14:tracePt t="38681" x="3581400" y="3460750"/>
          <p14:tracePt t="38695" x="3587750" y="3467100"/>
          <p14:tracePt t="38716" x="3587750" y="3486150"/>
          <p14:tracePt t="38729" x="3600450" y="3492500"/>
          <p14:tracePt t="38744" x="3594100" y="3492500"/>
          <p14:tracePt t="38764" x="3556000" y="3498850"/>
          <p14:tracePt t="38778" x="3473450" y="3498850"/>
          <p14:tracePt t="38799" x="3359150" y="3498850"/>
          <p14:tracePt t="38813" x="3194050" y="3486150"/>
          <p14:tracePt t="38827" x="3086100" y="3460750"/>
          <p14:tracePt t="38848" x="3067050" y="3448050"/>
          <p14:tracePt t="38861" x="3060700" y="3422650"/>
          <p14:tracePt t="38883" x="3105150" y="3390900"/>
          <p14:tracePt t="38896" x="3175000" y="3384550"/>
          <p14:tracePt t="38910" x="3314700" y="3378200"/>
          <p14:tracePt t="38932" x="3479800" y="3378200"/>
          <p14:tracePt t="38945" x="3632200" y="3378200"/>
          <p14:tracePt t="38965" x="3771900" y="3390900"/>
          <p14:tracePt t="38979" x="3835400" y="3429000"/>
          <p14:tracePt t="38993" x="3854450" y="3441700"/>
          <p14:tracePt t="39014" x="3854450" y="3454400"/>
          <p14:tracePt t="39028" x="3822700" y="3454400"/>
          <p14:tracePt t="39049" x="3740150" y="3454400"/>
          <p14:tracePt t="39063" x="3708400" y="3454400"/>
          <p14:tracePt t="39077" x="3689350" y="3467100"/>
          <p14:tracePt t="39235" x="3683000" y="3467100"/>
          <p14:tracePt t="39257" x="3683000" y="3460750"/>
          <p14:tracePt t="39263" x="3670300" y="3460750"/>
          <p14:tracePt t="39305" x="3657600" y="3454400"/>
          <p14:tracePt t="39310" x="3657600" y="3448050"/>
          <p14:tracePt t="39321" x="3632200" y="3435350"/>
          <p14:tracePt t="39328" x="3613150" y="3416300"/>
          <p14:tracePt t="39331" x="3575050" y="3397250"/>
          <p14:tracePt t="39348" x="3536950" y="3365500"/>
          <p14:tracePt t="39361" x="3473450" y="3352800"/>
          <p14:tracePt t="39383" x="3359150" y="3321050"/>
          <p14:tracePt t="39396" x="3352800" y="3321050"/>
          <p14:tracePt t="39415" x="3359150" y="3308350"/>
          <p14:tracePt t="39431" x="3384550" y="3308350"/>
          <p14:tracePt t="39445" x="3416300" y="3308350"/>
          <p14:tracePt t="39466" x="3606800" y="3308350"/>
          <p14:tracePt t="39479" x="3733800" y="3308350"/>
          <p14:tracePt t="39494" x="3797300" y="3308350"/>
          <p14:tracePt t="39514" x="3873500" y="3321050"/>
          <p14:tracePt t="39536" x="3873500" y="3327400"/>
          <p14:tracePt t="39550" x="3854450" y="3333750"/>
          <p14:tracePt t="39563" x="3841750" y="3333750"/>
          <p14:tracePt t="39577" x="3765550" y="3333750"/>
          <p14:tracePt t="39598" x="3657600" y="3333750"/>
          <p14:tracePt t="39611" x="3536950" y="3333750"/>
          <p14:tracePt t="39633" x="3524250" y="3333750"/>
          <p14:tracePt t="39646" x="3524250" y="3327400"/>
          <p14:tracePt t="39660" x="3543300" y="3327400"/>
          <p14:tracePt t="39681" x="3613150" y="3314700"/>
          <p14:tracePt t="39695" x="3657600" y="3314700"/>
          <p14:tracePt t="39716" x="3702050" y="3314700"/>
          <p14:tracePt t="39729" x="3714750" y="3321050"/>
          <p14:tracePt t="39858" x="3721100" y="3327400"/>
          <p14:tracePt t="39872" x="3727450" y="3333750"/>
          <p14:tracePt t="39881" x="3733800" y="3346450"/>
          <p14:tracePt t="39882" x="3746500" y="3352800"/>
          <p14:tracePt t="39896" x="3765550" y="3371850"/>
          <p14:tracePt t="39917" x="3810000" y="3397250"/>
          <p14:tracePt t="39931" x="3873500" y="3441700"/>
          <p14:tracePt t="39945" x="3924300" y="3460750"/>
          <p14:tracePt t="39966" x="4025900" y="3498850"/>
          <p14:tracePt t="39979" x="4146550" y="3575050"/>
          <p14:tracePt t="40000" x="4578350" y="3829050"/>
          <p14:tracePt t="40017" x="4705350" y="3911600"/>
          <p14:tracePt t="40028" x="4819650" y="3987800"/>
          <p14:tracePt t="40049" x="5124450" y="4152900"/>
          <p14:tracePt t="40063" x="5213350" y="4191000"/>
          <p14:tracePt t="40084" x="5422900" y="4267200"/>
          <p14:tracePt t="40097" x="5588000" y="4311650"/>
          <p14:tracePt t="40111" x="5664200" y="4337050"/>
          <p14:tracePt t="40132" x="5892800" y="4400550"/>
          <p14:tracePt t="40146" x="6026150" y="4445000"/>
          <p14:tracePt t="40167" x="6140450" y="4470400"/>
          <p14:tracePt t="40181" x="6261100" y="4495800"/>
          <p14:tracePt t="40195" x="6375400" y="4521200"/>
          <p14:tracePt t="40216" x="6451600" y="4521200"/>
          <p14:tracePt t="40230" x="6502400" y="4521200"/>
          <p14:tracePt t="40250" x="6591300" y="4514850"/>
          <p14:tracePt t="40265" x="6661150" y="4495800"/>
          <p14:tracePt t="40278" x="6699250" y="4489450"/>
          <p14:tracePt t="40299" x="6762750" y="4476750"/>
          <p14:tracePt t="40313" x="6775450" y="4476750"/>
          <p14:tracePt t="40361" x="6769100" y="4476750"/>
          <p14:tracePt t="40399" x="6756400" y="4476750"/>
          <p14:tracePt t="40407" x="6750050" y="4483100"/>
          <p14:tracePt t="40423" x="6737350" y="4483100"/>
          <p14:tracePt t="40430" x="6718300" y="4483100"/>
          <p14:tracePt t="40436" x="6705600" y="4483100"/>
          <p14:tracePt t="40446" x="6673850" y="4483100"/>
          <p14:tracePt t="40466" x="6629400" y="4483100"/>
          <p14:tracePt t="40480" x="6616700" y="4483100"/>
          <p14:tracePt t="40500" x="6591300" y="4483100"/>
          <p14:tracePt t="40515" x="6578600" y="4476750"/>
          <p14:tracePt t="40528" x="6572250" y="4470400"/>
          <p14:tracePt t="40549" x="6553200" y="4464050"/>
          <p14:tracePt t="40563" x="6546850" y="4457700"/>
          <p14:tracePt t="40584" x="6546850" y="4451350"/>
          <p14:tracePt t="40625" x="6534150" y="4451350"/>
          <p14:tracePt t="40673" x="6527800" y="4451350"/>
          <p14:tracePt t="40689" x="6515100" y="4451350"/>
          <p14:tracePt t="40721" x="6508750" y="4451350"/>
          <p14:tracePt t="40727" x="6502400" y="4451350"/>
          <p14:tracePt t="40736" x="6489700" y="4451350"/>
          <p14:tracePt t="40744" x="6483350" y="4451350"/>
          <p14:tracePt t="40750" x="6470650" y="4451350"/>
          <p14:tracePt t="40764" x="6464300" y="4451350"/>
          <p14:tracePt t="40778" x="6457950" y="4451350"/>
          <p14:tracePt t="40799" x="6432550" y="4457700"/>
          <p14:tracePt t="40813" x="6413500" y="4457700"/>
          <p14:tracePt t="40834" x="6381750" y="4464050"/>
          <p14:tracePt t="40847" x="6369050" y="4464050"/>
          <p14:tracePt t="40861" x="6362700" y="4464050"/>
          <p14:tracePt t="40883" x="6356350" y="4464050"/>
          <p14:tracePt t="40896" x="6343650" y="4464050"/>
          <p14:tracePt t="40917" x="6337300" y="4464050"/>
          <p14:tracePt t="40931" x="6330950" y="4464050"/>
          <p14:tracePt t="41074" x="6324600" y="4464050"/>
          <p14:tracePt t="41087" x="6324600" y="4457700"/>
          <p14:tracePt t="41311" x="6330950" y="4457700"/>
          <p14:tracePt t="41334" x="6337300" y="4457700"/>
          <p14:tracePt t="41359" x="6350000" y="4457700"/>
          <p14:tracePt t="41392" x="6356350" y="4457700"/>
          <p14:tracePt t="41423" x="6362700" y="4457700"/>
          <p14:tracePt t="41441" x="6369050" y="4457700"/>
          <p14:tracePt t="41465" x="6375400" y="4457700"/>
          <p14:tracePt t="41470" x="6394450" y="4457700"/>
          <p14:tracePt t="41480" x="6413500" y="4457700"/>
          <p14:tracePt t="41488" x="6426200" y="4457700"/>
          <p14:tracePt t="41501" x="6438900" y="4457700"/>
          <p14:tracePt t="41514" x="6457950" y="4457700"/>
          <p14:tracePt t="41535" x="6464300" y="4457700"/>
          <p14:tracePt t="41549" x="6477000" y="4457700"/>
          <p14:tracePt t="41563" x="6489700" y="4457700"/>
          <p14:tracePt t="41583" x="6527800" y="4457700"/>
          <p14:tracePt t="41598" x="6553200" y="4457700"/>
          <p14:tracePt t="41619" x="6610350" y="4457700"/>
          <p14:tracePt t="41632" x="6680200" y="4457700"/>
          <p14:tracePt t="41646" x="6718300" y="4457700"/>
          <p14:tracePt t="41667" x="6775450" y="4457700"/>
          <p14:tracePt t="41681" x="6832600" y="4457700"/>
          <p14:tracePt t="41702" x="6902450" y="4457700"/>
          <p14:tracePt t="41716" x="7004050" y="4457700"/>
          <p14:tracePt t="41729" x="7105650" y="4457700"/>
          <p14:tracePt t="41750" x="7207250" y="4457700"/>
          <p14:tracePt t="41764" x="7315200" y="4457700"/>
          <p14:tracePt t="41785" x="7454900" y="4457700"/>
          <p14:tracePt t="41799" x="7505700" y="4457700"/>
          <p14:tracePt t="41813" x="7620000" y="4457700"/>
          <p14:tracePt t="41834" x="7727950" y="4457700"/>
          <p14:tracePt t="41847" x="7753350" y="4457700"/>
          <p14:tracePt t="41868" x="7759700" y="4457700"/>
          <p14:tracePt t="41888" x="7753350" y="4457700"/>
          <p14:tracePt t="41897" x="7740650" y="4457700"/>
          <p14:tracePt t="41917" x="7696200" y="4457700"/>
          <p14:tracePt t="41931" x="7664450" y="4457700"/>
          <p14:tracePt t="41952" x="7569200" y="4457700"/>
          <p14:tracePt t="41966" x="7531100" y="4457700"/>
          <p14:tracePt t="41979" x="7467600" y="4457700"/>
          <p14:tracePt t="42002" x="7264400" y="4457700"/>
          <p14:tracePt t="42015" x="7169150" y="4470400"/>
          <p14:tracePt t="42035" x="7118350" y="4483100"/>
          <p14:tracePt t="42049" x="7105650" y="4495800"/>
          <p14:tracePt t="42071" x="7092950" y="4495800"/>
          <p14:tracePt t="42137" x="7112000" y="4495800"/>
          <p14:tracePt t="42153" x="7124700" y="4495800"/>
          <p14:tracePt t="42160" x="7143750" y="4495800"/>
          <p14:tracePt t="42166" x="7162800" y="4495800"/>
          <p14:tracePt t="42174" x="7188200" y="4489450"/>
          <p14:tracePt t="42182" x="7213600" y="4489450"/>
          <p14:tracePt t="42202" x="7289800" y="4489450"/>
          <p14:tracePt t="42216" x="7404100" y="4489450"/>
          <p14:tracePt t="42229" x="7461250" y="4489450"/>
          <p14:tracePt t="42250" x="7581900" y="4489450"/>
          <p14:tracePt t="42264" x="7639050" y="4489450"/>
          <p14:tracePt t="42285" x="7689850" y="4489450"/>
          <p14:tracePt t="42299" x="7708900" y="4489450"/>
          <p14:tracePt t="42313" x="7727950" y="4489450"/>
          <p14:tracePt t="42333" x="7734300" y="4489450"/>
          <p14:tracePt t="42376" x="7734300" y="4483100"/>
          <p14:tracePt t="42399" x="7721600" y="4483100"/>
          <p14:tracePt t="42400" x="7708900" y="4483100"/>
          <p14:tracePt t="42414" x="7696200" y="4483100"/>
          <p14:tracePt t="42422" x="7670800" y="4483100"/>
          <p14:tracePt t="42431" x="7658100" y="4483100"/>
          <p14:tracePt t="42452" x="7588250" y="4483100"/>
          <p14:tracePt t="42466" x="7537450" y="4483100"/>
          <p14:tracePt t="42479" x="7372350" y="4483100"/>
          <p14:tracePt t="42501" x="7099300" y="4483100"/>
          <p14:tracePt t="42515" x="6718300" y="4483100"/>
          <p14:tracePt t="42535" x="6445250" y="4483100"/>
          <p14:tracePt t="42549" x="6292850" y="4489450"/>
          <p14:tracePt t="42563" x="6273800" y="4495800"/>
          <p14:tracePt t="42633" x="6286500" y="4495800"/>
          <p14:tracePt t="42640" x="6299200" y="4495800"/>
          <p14:tracePt t="42657" x="6311900" y="4502150"/>
          <p14:tracePt t="42665" x="6337300" y="4514850"/>
          <p14:tracePt t="42671" x="6356350" y="4514850"/>
          <p14:tracePt t="42681" x="6375400" y="4514850"/>
          <p14:tracePt t="42702" x="6426200" y="4514850"/>
          <p14:tracePt t="42716" x="6489700" y="4514850"/>
          <p14:tracePt t="42730" x="6540500" y="4514850"/>
          <p14:tracePt t="42750" x="6584950" y="4514850"/>
          <p14:tracePt t="42764" x="6661150" y="4514850"/>
          <p14:tracePt t="42785" x="6800850" y="4514850"/>
          <p14:tracePt t="42799" x="6838950" y="4514850"/>
          <p14:tracePt t="42820" x="6902450" y="4514850"/>
          <p14:tracePt t="42834" x="6946900" y="4514850"/>
          <p14:tracePt t="42847" x="6965950" y="4514850"/>
          <p14:tracePt t="42868" x="6985000" y="4514850"/>
          <p14:tracePt t="42897" x="6978650" y="4508500"/>
          <p14:tracePt t="42904" x="6965950" y="4508500"/>
          <p14:tracePt t="42921" x="6927850" y="4495800"/>
          <p14:tracePt t="42931" x="6896100" y="4495800"/>
          <p14:tracePt t="42952" x="6832600" y="4495800"/>
          <p14:tracePt t="42965" x="6788150" y="4495800"/>
          <p14:tracePt t="42986" x="6711950" y="4495800"/>
          <p14:tracePt t="43000" x="6648450" y="4495800"/>
          <p14:tracePt t="43014" x="6578600" y="4489450"/>
          <p14:tracePt t="43035" x="6521450" y="4489450"/>
          <p14:tracePt t="43049" x="6508750" y="4489450"/>
          <p14:tracePt t="43089" x="6521450" y="4489450"/>
          <p14:tracePt t="43096" x="6540500" y="4489450"/>
          <p14:tracePt t="43102" x="6565900" y="4489450"/>
          <p14:tracePt t="43118" x="6584950" y="4489450"/>
          <p14:tracePt t="43133" x="6642100" y="4489450"/>
          <p14:tracePt t="43153" x="6731000" y="4489450"/>
          <p14:tracePt t="43167" x="6781800" y="4489450"/>
          <p14:tracePt t="43181" x="6883400" y="4489450"/>
          <p14:tracePt t="43202" x="7023100" y="4489450"/>
          <p14:tracePt t="43215" x="7067550" y="4489450"/>
          <p14:tracePt t="43236" x="7169150" y="4489450"/>
          <p14:tracePt t="43250" x="7213600" y="4489450"/>
          <p14:tracePt t="43264" x="7264400" y="4489450"/>
          <p14:tracePt t="43285" x="7308850" y="4489450"/>
          <p14:tracePt t="43299" x="7334250" y="4489450"/>
          <p14:tracePt t="43319" x="7340600" y="4489450"/>
          <p14:tracePt t="43351" x="7334250" y="4489450"/>
          <p14:tracePt t="43359" x="7315200" y="4489450"/>
          <p14:tracePt t="43368" x="7277100" y="4489450"/>
          <p14:tracePt t="43382" x="7207250" y="4489450"/>
          <p14:tracePt t="43403" x="6775450" y="4489450"/>
          <p14:tracePt t="43417" x="6413500" y="4489450"/>
          <p14:tracePt t="43431" x="6191250" y="4489450"/>
          <p14:tracePt t="43452" x="5549900" y="4489450"/>
          <p14:tracePt t="43466" x="5238750" y="4489450"/>
          <p14:tracePt t="43487" x="4959350" y="4489450"/>
          <p14:tracePt t="43501" x="4889500" y="4489450"/>
          <p14:tracePt t="43514" x="4768850" y="4470400"/>
          <p14:tracePt t="43535" x="4629150" y="4445000"/>
          <p14:tracePt t="43549" x="4591050" y="4432300"/>
          <p14:tracePt t="43570" x="4508500" y="4406900"/>
          <p14:tracePt t="43584" x="4476750" y="4394200"/>
          <p14:tracePt t="43604" x="4445000" y="4394200"/>
          <p14:tracePt t="43618" x="4438650" y="4394200"/>
          <p14:tracePt t="43632" x="4406900" y="4394200"/>
          <p14:tracePt t="43653" x="4362450" y="4394200"/>
          <p14:tracePt t="43667" x="4298950" y="4394200"/>
          <p14:tracePt t="43681" x="4248150" y="4394200"/>
          <p14:tracePt t="43702" x="4191000" y="4400550"/>
          <p14:tracePt t="43716" x="4178300" y="4400550"/>
          <p14:tracePt t="43736" x="4140200" y="4400550"/>
          <p14:tracePt t="43750" x="4095750" y="4413250"/>
          <p14:tracePt t="43764" x="4076700" y="4413250"/>
          <p14:tracePt t="43785" x="3975100" y="4413250"/>
          <p14:tracePt t="43799" x="3917950" y="4425950"/>
          <p14:tracePt t="43820" x="3905250" y="4425950"/>
          <p14:tracePt t="43881" x="3892550" y="4425950"/>
          <p14:tracePt t="43889" x="3873500" y="4432300"/>
          <p14:tracePt t="43904" x="3860800" y="4432300"/>
          <p14:tracePt t="43913" x="3829050" y="4432300"/>
          <p14:tracePt t="43918" x="3816350" y="4438650"/>
          <p14:tracePt t="43931" x="3797300" y="4438650"/>
          <p14:tracePt t="43952" x="3765550" y="4445000"/>
          <p14:tracePt t="43965" x="3746500" y="4445000"/>
          <p14:tracePt t="43987" x="3714750" y="4445000"/>
          <p14:tracePt t="44000" x="3676650" y="4445000"/>
          <p14:tracePt t="44021" x="3606800" y="4419600"/>
          <p14:tracePt t="44035" x="3543300" y="4400550"/>
          <p14:tracePt t="44049" x="3530600" y="4394200"/>
          <p14:tracePt t="44070" x="3492500" y="4362450"/>
          <p14:tracePt t="44084" x="3429000" y="4292600"/>
          <p14:tracePt t="44097" x="3365500" y="4229100"/>
          <p14:tracePt t="44118" x="3244850" y="4108450"/>
          <p14:tracePt t="44132" x="3086100" y="3943350"/>
          <p14:tracePt t="44153" x="2914650" y="3752850"/>
          <p14:tracePt t="44167" x="2832100" y="3651250"/>
          <p14:tracePt t="44181" x="2762250" y="3543300"/>
          <p14:tracePt t="44202" x="2686050" y="3422650"/>
          <p14:tracePt t="44215" x="2616200" y="3327400"/>
          <p14:tracePt t="44236" x="2609850" y="3314700"/>
          <p14:tracePt t="44297" x="2609850" y="3321050"/>
          <p14:tracePt t="44313" x="2609850" y="3333750"/>
          <p14:tracePt t="44321" x="2609850" y="3352800"/>
          <p14:tracePt t="44322" x="2609850" y="3359150"/>
          <p14:tracePt t="44337" x="2590800" y="3359150"/>
          <p14:tracePt t="44354" x="2590800" y="3365500"/>
          <p14:tracePt t="44368" x="2578100" y="3371850"/>
          <p14:tracePt t="44396" x="2578100" y="3384550"/>
          <p14:tracePt t="44406" x="2571750" y="3384550"/>
          <p14:tracePt t="44420" x="2565400" y="3390900"/>
          <p14:tracePt t="44438" x="2565400" y="3397250"/>
          <p14:tracePt t="44452" x="2565400" y="3409950"/>
          <p14:tracePt t="44466" x="2565400" y="3429000"/>
          <p14:tracePt t="44486" x="2584450" y="3460750"/>
          <p14:tracePt t="44500" x="2609850" y="3511550"/>
          <p14:tracePt t="44522" x="2679700" y="3619500"/>
          <p14:tracePt t="44535" x="2679700" y="3657600"/>
          <p14:tracePt t="44549" x="2692400" y="3702050"/>
          <p14:tracePt t="44570" x="2724150" y="3841750"/>
          <p14:tracePt t="44583" x="2736850" y="3886200"/>
          <p14:tracePt t="44605" x="2768600" y="4057650"/>
          <p14:tracePt t="44619" x="2838450" y="4203700"/>
          <p14:tracePt t="44632" x="2921000" y="4400550"/>
          <p14:tracePt t="44653" x="3016250" y="4597400"/>
          <p14:tracePt t="44667" x="3086100" y="4730750"/>
          <p14:tracePt t="44688" x="3130550" y="4813300"/>
          <p14:tracePt t="44702" x="3136900" y="4826000"/>
          <p14:tracePt t="44715" x="3143250" y="4838700"/>
          <p14:tracePt t="44737" x="3149600" y="4845050"/>
          <p14:tracePt t="44750" x="3155950" y="4845050"/>
          <p14:tracePt t="44849" x="3175000" y="4845050"/>
          <p14:tracePt t="44855" x="3206750" y="4845050"/>
          <p14:tracePt t="44864" x="3225800" y="4838700"/>
          <p14:tracePt t="44873" x="3270250" y="4838700"/>
          <p14:tracePt t="44882" x="3321050" y="4832350"/>
          <p14:tracePt t="44903" x="3511550" y="4819650"/>
          <p14:tracePt t="44917" x="3587750" y="4813300"/>
          <p14:tracePt t="44938" x="3879850" y="4794250"/>
          <p14:tracePt t="44952" x="4279900" y="4794250"/>
          <p14:tracePt t="44966" x="4552950" y="4794250"/>
          <p14:tracePt t="44986" x="5461000" y="4794250"/>
          <p14:tracePt t="45000" x="5988050" y="4768850"/>
          <p14:tracePt t="45021" x="6457950" y="4749800"/>
          <p14:tracePt t="45035" x="6838950" y="4749800"/>
          <p14:tracePt t="45049" x="7150100" y="4749800"/>
          <p14:tracePt t="45070" x="7366000" y="4749800"/>
          <p14:tracePt t="45083" x="7499350" y="4749800"/>
          <p14:tracePt t="45105" x="7531100" y="4749800"/>
          <p14:tracePt t="45119" x="7543800" y="4737100"/>
          <p14:tracePt t="45153" x="7550150" y="4737100"/>
          <p14:tracePt t="45314" x="7550150" y="4724400"/>
          <p14:tracePt t="45329" x="7524750" y="4724400"/>
          <p14:tracePt t="45336" x="7493000" y="4724400"/>
          <p14:tracePt t="45342" x="7461250" y="4724400"/>
          <p14:tracePt t="45354" x="7429500" y="4724400"/>
          <p14:tracePt t="45368" x="7302500" y="4724400"/>
          <p14:tracePt t="45383" x="7213600" y="4724400"/>
          <p14:tracePt t="45403" x="6807200" y="4724400"/>
          <p14:tracePt t="45417" x="6648450" y="4724400"/>
          <p14:tracePt t="45438" x="6635750" y="4724400"/>
          <p14:tracePt t="45452" x="6648450" y="4699000"/>
          <p14:tracePt t="45465" x="6718300" y="4679950"/>
          <p14:tracePt t="45486" x="7061200" y="4616450"/>
          <p14:tracePt t="45501" x="7239000" y="4597400"/>
          <p14:tracePt t="45521" x="7785100" y="4565650"/>
          <p14:tracePt t="45535" x="7962900" y="4565650"/>
          <p14:tracePt t="45549" x="8007350" y="4565650"/>
          <p14:tracePt t="45570" x="8020050" y="4578350"/>
          <p14:tracePt t="45583" x="8007350" y="4584700"/>
          <p14:tracePt t="45605" x="7918450" y="4603750"/>
          <p14:tracePt t="45618" x="7848600" y="4603750"/>
          <p14:tracePt t="45639" x="7747000" y="4603750"/>
          <p14:tracePt t="45689" x="7753350" y="4603750"/>
          <p14:tracePt t="45697" x="7772400" y="4603750"/>
          <p14:tracePt t="45702" x="7785100" y="4603750"/>
          <p14:tracePt t="45713" x="7797800" y="4603750"/>
          <p14:tracePt t="45720" x="7804150" y="4610100"/>
          <p14:tracePt t="45736" x="7810500" y="4610100"/>
          <p14:tracePt t="45761" x="7810500" y="4616450"/>
          <p14:tracePt t="45775" x="7810500" y="4622800"/>
          <p14:tracePt t="45785" x="7810500" y="4629150"/>
          <p14:tracePt t="45806" x="7810500" y="4635500"/>
          <p14:tracePt t="45823" x="7804150" y="4635500"/>
          <p14:tracePt t="45846" x="7797800" y="4635500"/>
          <p14:tracePt t="45856" x="7791450" y="4635500"/>
          <p14:tracePt t="45868" x="7772400" y="4635500"/>
          <p14:tracePt t="45889" x="7759700" y="4635500"/>
          <p14:tracePt t="45929" x="7753350" y="4635500"/>
          <p14:tracePt t="45942" x="7747000" y="4635500"/>
          <p14:tracePt t="45958" x="7740650" y="4635500"/>
          <p14:tracePt t="45964" x="7734300" y="4635500"/>
          <p14:tracePt t="45989" x="7727950" y="4641850"/>
          <p14:tracePt t="46049" x="7715250" y="4641850"/>
          <p14:tracePt t="46073" x="7702550" y="4641850"/>
          <p14:tracePt t="46110" x="7696200" y="4641850"/>
          <p14:tracePt t="46145" x="7689850" y="4641850"/>
          <p14:tracePt t="46176" x="7683500" y="4641850"/>
          <p14:tracePt t="46182" x="7683500" y="4648200"/>
          <p14:tracePt t="46193" x="7677150" y="4648200"/>
          <p14:tracePt t="46200" x="7670800" y="4648200"/>
          <p14:tracePt t="46202" x="7658100" y="4648200"/>
          <p14:tracePt t="46222" x="7651750" y="4648200"/>
          <p14:tracePt t="46236" x="7632700" y="4654550"/>
          <p14:tracePt t="46250" x="7620000" y="4660900"/>
          <p14:tracePt t="46271" x="7581900" y="4667250"/>
          <p14:tracePt t="46285" x="7524750" y="4686300"/>
          <p14:tracePt t="46306" x="7429500" y="4686300"/>
          <p14:tracePt t="46320" x="7366000" y="4686300"/>
          <p14:tracePt t="46333" x="7296150" y="4686300"/>
          <p14:tracePt t="46354" x="6927850" y="4686300"/>
          <p14:tracePt t="46368" x="6527800" y="4686300"/>
          <p14:tracePt t="46389" x="6102350" y="4718050"/>
          <p14:tracePt t="46403" x="5683250" y="4794250"/>
          <p14:tracePt t="46417" x="5105400" y="4838700"/>
          <p14:tracePt t="46438" x="4432300" y="4851400"/>
          <p14:tracePt t="46452" x="3765550" y="4851400"/>
          <p14:tracePt t="46472" x="2628900" y="4756150"/>
          <p14:tracePt t="46486" x="2241550" y="4679950"/>
          <p14:tracePt t="46501" x="1555750" y="4489450"/>
          <p14:tracePt t="46521" x="946150" y="4210050"/>
          <p14:tracePt t="46535" x="781050" y="4108450"/>
          <p14:tracePt t="46556" x="622300" y="3987800"/>
          <p14:tracePt t="46570" x="381000" y="3790950"/>
          <p14:tracePt t="46583" x="76200" y="359410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49424"/>
            <a:ext cx="73914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CSRF Tokens </a:t>
            </a:r>
            <a:br>
              <a:rPr lang="en-GB" sz="4000" spc="-20" dirty="0">
                <a:latin typeface="Calibri"/>
                <a:cs typeface="Calibri"/>
              </a:rPr>
            </a:br>
            <a:r>
              <a:rPr lang="en-GB" sz="4000" spc="-20" dirty="0">
                <a:latin typeface="Calibri"/>
                <a:cs typeface="Calibri"/>
              </a:rPr>
              <a:t>(Cross Site Request Forgery)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D25D5-479D-03E4-0128-0B16AC193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5175"/>
            <a:ext cx="9144000" cy="37822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405E04F-CA15-592F-8C0C-A55B95FA6C4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542.034"/>
                </p14:media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2626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79"/>
    </mc:Choice>
    <mc:Fallback>
      <p:transition spd="slow" advTm="42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5" x="44450" y="4635500"/>
          <p14:tracePt t="755" x="76200" y="4629150"/>
          <p14:tracePt t="763" x="95250" y="4629150"/>
          <p14:tracePt t="782" x="196850" y="4622800"/>
          <p14:tracePt t="796" x="349250" y="4622800"/>
          <p14:tracePt t="817" x="565150" y="4622800"/>
          <p14:tracePt t="831" x="641350" y="4622800"/>
          <p14:tracePt t="845" x="762000" y="4622800"/>
          <p14:tracePt t="866" x="895350" y="4622800"/>
          <p14:tracePt t="879" x="939800" y="4622800"/>
          <p14:tracePt t="900" x="1085850" y="4654550"/>
          <p14:tracePt t="914" x="1168400" y="4660900"/>
          <p14:tracePt t="928" x="1200150" y="4660900"/>
          <p14:tracePt t="949" x="1282700" y="4667250"/>
          <p14:tracePt t="963" x="1314450" y="4667250"/>
          <p14:tracePt t="984" x="1352550" y="4667250"/>
          <p14:tracePt t="997" x="1403350" y="4667250"/>
          <p14:tracePt t="1011" x="1460500" y="4667250"/>
          <p14:tracePt t="1032" x="1536700" y="4667250"/>
          <p14:tracePt t="1046" x="1562100" y="4667250"/>
          <p14:tracePt t="1067" x="1606550" y="4667250"/>
          <p14:tracePt t="1081" x="1657350" y="4648200"/>
          <p14:tracePt t="1095" x="1682750" y="4641850"/>
          <p14:tracePt t="1115" x="1746250" y="4622800"/>
          <p14:tracePt t="1129" x="1771650" y="4616450"/>
          <p14:tracePt t="1151" x="1828800" y="4597400"/>
          <p14:tracePt t="1164" x="1847850" y="4584700"/>
          <p14:tracePt t="1178" x="1879600" y="4578350"/>
          <p14:tracePt t="1199" x="1962150" y="4521200"/>
          <p14:tracePt t="1213" x="1987550" y="4502150"/>
          <p14:tracePt t="1233" x="2000250" y="4470400"/>
          <p14:tracePt t="1247" x="2006600" y="4432300"/>
          <p14:tracePt t="1261" x="2006600" y="4413250"/>
          <p14:tracePt t="1282" x="2006600" y="4343400"/>
          <p14:tracePt t="1296" x="2019300" y="4279900"/>
          <p14:tracePt t="1317" x="2044700" y="4191000"/>
          <p14:tracePt t="1331" x="2070100" y="4114800"/>
          <p14:tracePt t="1345" x="2076450" y="4044950"/>
          <p14:tracePt t="1366" x="2070100" y="3994150"/>
          <p14:tracePt t="1380" x="2044700" y="3956050"/>
          <p14:tracePt t="1401" x="2025650" y="3879850"/>
          <p14:tracePt t="1414" x="2006600" y="3835400"/>
          <p14:tracePt t="1428" x="1993900" y="3822700"/>
          <p14:tracePt t="1449" x="1981200" y="3797300"/>
          <p14:tracePt t="1463" x="1949450" y="3752850"/>
          <p14:tracePt t="1484" x="1924050" y="3721100"/>
          <p14:tracePt t="1498" x="1898650" y="3702050"/>
          <p14:tracePt t="1512" x="1873250" y="3683000"/>
          <p14:tracePt t="1532" x="1847850" y="3670300"/>
          <p14:tracePt t="1546" x="1835150" y="3670300"/>
          <p14:tracePt t="1567" x="1797050" y="3651250"/>
          <p14:tracePt t="1581" x="1746250" y="3625850"/>
          <p14:tracePt t="1595" x="1714500" y="3613150"/>
          <p14:tracePt t="1616" x="1676400" y="3606800"/>
          <p14:tracePt t="1629" x="1581150" y="3581400"/>
          <p14:tracePt t="1650" x="1447800" y="3556000"/>
          <p14:tracePt t="1664" x="1435100" y="3556000"/>
          <p14:tracePt t="1678" x="1409700" y="3556000"/>
          <p14:tracePt t="1699" x="1377950" y="3549650"/>
          <p14:tracePt t="1713" x="1358900" y="3549650"/>
          <p14:tracePt t="1734" x="1352550" y="3543300"/>
          <p14:tracePt t="1845" x="1346200" y="3543300"/>
          <p14:tracePt t="1853" x="1333500" y="3543300"/>
          <p14:tracePt t="1867" x="1320800" y="3536950"/>
          <p14:tracePt t="1875" x="1308100" y="3536950"/>
          <p14:tracePt t="1881" x="1301750" y="3536950"/>
          <p14:tracePt t="1900" x="1295400" y="3536950"/>
          <p14:tracePt t="1914" x="1282700" y="3530600"/>
          <p14:tracePt t="1935" x="1257300" y="3524250"/>
          <p14:tracePt t="1949" x="1231900" y="3524250"/>
          <p14:tracePt t="1963" x="1200150" y="3524250"/>
          <p14:tracePt t="1984" x="1155700" y="3524250"/>
          <p14:tracePt t="1997" x="1092200" y="3524250"/>
          <p14:tracePt t="2018" x="1016000" y="3505200"/>
          <p14:tracePt t="2032" x="1003300" y="3492500"/>
          <p14:tracePt t="2046" x="971550" y="3460750"/>
          <p14:tracePt t="2067" x="933450" y="3429000"/>
          <p14:tracePt t="2081" x="920750" y="3403600"/>
          <p14:tracePt t="2102" x="920750" y="3397250"/>
          <p14:tracePt t="2115" x="920750" y="3390900"/>
          <p14:tracePt t="2129" x="971550" y="3365500"/>
          <p14:tracePt t="2150" x="1022350" y="3359150"/>
          <p14:tracePt t="2164" x="1149350" y="3327400"/>
          <p14:tracePt t="2185" x="1327150" y="3282950"/>
          <p14:tracePt t="2199" x="1384300" y="3270250"/>
          <p14:tracePt t="2213" x="1416050" y="3257550"/>
          <p14:tracePt t="2233" x="1428750" y="3257550"/>
          <p14:tracePt t="2249" x="1435100" y="3263900"/>
          <p14:tracePt t="2268" x="1428750" y="3282950"/>
          <p14:tracePt t="2282" x="1422400" y="3308350"/>
          <p14:tracePt t="2296" x="1422400" y="3352800"/>
          <p14:tracePt t="2317" x="1409700" y="3448050"/>
          <p14:tracePt t="2331" x="1371600" y="3549650"/>
          <p14:tracePt t="2351" x="1308100" y="3663950"/>
          <p14:tracePt t="2366" x="1257300" y="3740150"/>
          <p14:tracePt t="2379" x="1143000" y="3784600"/>
          <p14:tracePt t="2401" x="1028700" y="3797300"/>
          <p14:tracePt t="2414" x="965200" y="3797300"/>
          <p14:tracePt t="2435" x="736600" y="3790950"/>
          <p14:tracePt t="2449" x="635000" y="3752850"/>
          <p14:tracePt t="2463" x="596900" y="3727450"/>
          <p14:tracePt t="2484" x="577850" y="3695700"/>
          <p14:tracePt t="2497" x="577850" y="3676650"/>
          <p14:tracePt t="2519" x="679450" y="3625850"/>
          <p14:tracePt t="2532" x="882650" y="3581400"/>
          <p14:tracePt t="2546" x="1289050" y="3486150"/>
          <p14:tracePt t="2567" x="1816100" y="3441700"/>
          <p14:tracePt t="2581" x="2235200" y="3429000"/>
          <p14:tracePt t="2601" x="2546350" y="3448050"/>
          <p14:tracePt t="2616" x="2597150" y="3467100"/>
          <p14:tracePt t="2629" x="2628900" y="3511550"/>
          <p14:tracePt t="2650" x="2597150" y="3575050"/>
          <p14:tracePt t="2664" x="2552700" y="3613150"/>
          <p14:tracePt t="2685" x="2343150" y="3695700"/>
          <p14:tracePt t="2699" x="2184400" y="3733800"/>
          <p14:tracePt t="2713" x="2057400" y="3771900"/>
          <p14:tracePt t="2734" x="1993900" y="3797300"/>
          <p14:tracePt t="2748" x="1981200" y="3797300"/>
          <p14:tracePt t="2803" x="1981200" y="3810000"/>
          <p14:tracePt t="2809" x="1981200" y="3816350"/>
          <p14:tracePt t="2825" x="1981200" y="3822700"/>
          <p14:tracePt t="2839" x="1981200" y="3829050"/>
          <p14:tracePt t="2857" x="1981200" y="3841750"/>
          <p14:tracePt t="2883" x="1981200" y="3848100"/>
          <p14:tracePt t="2889" x="1987550" y="3848100"/>
          <p14:tracePt t="2897" x="1987550" y="3854450"/>
          <p14:tracePt t="2911" x="1987550" y="3860800"/>
          <p14:tracePt t="2929" x="1993900" y="3873500"/>
          <p14:tracePt t="2935" x="1993900" y="3886200"/>
          <p14:tracePt t="2949" x="1993900" y="3898900"/>
          <p14:tracePt t="2963" x="2000250" y="3917950"/>
          <p14:tracePt t="2984" x="2019300" y="3956050"/>
          <p14:tracePt t="2997" x="2025650" y="3981450"/>
          <p14:tracePt t="3018" x="2025650" y="4032250"/>
          <p14:tracePt t="3032" x="2012950" y="4102100"/>
          <p14:tracePt t="3046" x="2006600" y="4140200"/>
          <p14:tracePt t="3067" x="1943100" y="4267200"/>
          <p14:tracePt t="3081" x="1892300" y="4343400"/>
          <p14:tracePt t="3102" x="1835150" y="4406900"/>
          <p14:tracePt t="3116" x="1765300" y="4476750"/>
          <p14:tracePt t="3129" x="1670050" y="4540250"/>
          <p14:tracePt t="3150" x="1473200" y="4660900"/>
          <p14:tracePt t="3164" x="1397000" y="4686300"/>
          <p14:tracePt t="3185" x="1187450" y="4749800"/>
          <p14:tracePt t="3199" x="1047750" y="4794250"/>
          <p14:tracePt t="3213" x="977900" y="4806950"/>
          <p14:tracePt t="3234" x="774700" y="4832350"/>
          <p14:tracePt t="3247" x="654050" y="4832350"/>
          <p14:tracePt t="3268" x="514350" y="4832350"/>
          <p14:tracePt t="3283" x="476250" y="4832350"/>
          <p14:tracePt t="3303" x="450850" y="4832350"/>
          <p14:tracePt t="3317" x="431800" y="4800600"/>
          <p14:tracePt t="3331" x="419100" y="4743450"/>
          <p14:tracePt t="3352" x="393700" y="4641850"/>
          <p14:tracePt t="3365" x="381000" y="4514850"/>
          <p14:tracePt t="3386" x="374650" y="4343400"/>
          <p14:tracePt t="3401" x="381000" y="4241800"/>
          <p14:tracePt t="3414" x="393700" y="4171950"/>
          <p14:tracePt t="3435" x="508000" y="4013200"/>
          <p14:tracePt t="3449" x="558800" y="3930650"/>
          <p14:tracePt t="3470" x="577850" y="3867150"/>
          <p14:tracePt t="3484" x="584200" y="3854450"/>
          <p14:tracePt t="3505" x="571500" y="3841750"/>
          <p14:tracePt t="3521" x="571500" y="3848100"/>
          <p14:tracePt t="3532" x="596900" y="3892550"/>
          <p14:tracePt t="3553" x="628650" y="3924300"/>
          <p14:tracePt t="3567" x="654050" y="3956050"/>
          <p14:tracePt t="3581" x="698500" y="4025900"/>
          <p14:tracePt t="3601" x="762000" y="4127500"/>
          <p14:tracePt t="3615" x="793750" y="4171950"/>
          <p14:tracePt t="3636" x="939800" y="4305300"/>
          <p14:tracePt t="3650" x="1028700" y="4356100"/>
          <p14:tracePt t="3664" x="1028700" y="4368800"/>
          <p14:tracePt t="3685" x="1123950" y="4400550"/>
          <p14:tracePt t="3699" x="1174750" y="4419600"/>
          <p14:tracePt t="3720" x="1231900" y="4432300"/>
          <p14:tracePt t="3734" x="1289050" y="4438650"/>
          <p14:tracePt t="3747" x="1403350" y="4470400"/>
          <p14:tracePt t="3768" x="1555750" y="4514850"/>
          <p14:tracePt t="3782" x="1670050" y="4546600"/>
          <p14:tracePt t="3803" x="1727200" y="4578350"/>
          <p14:tracePt t="3817" x="1733550" y="4591050"/>
          <p14:tracePt t="3831" x="1739900" y="4591050"/>
          <p14:tracePt t="3851" x="1739900" y="4597400"/>
          <p14:tracePt t="3871" x="1739900" y="4603750"/>
          <p14:tracePt t="4363" x="1752600" y="4603750"/>
          <p14:tracePt t="4371" x="1765300" y="4603750"/>
          <p14:tracePt t="4386" x="1797050" y="4603750"/>
          <p14:tracePt t="4393" x="1816100" y="4603750"/>
          <p14:tracePt t="4400" x="1841500" y="4603750"/>
          <p14:tracePt t="4414" x="1879600" y="4603750"/>
          <p14:tracePt t="4435" x="1974850" y="4603750"/>
          <p14:tracePt t="4449" x="2044700" y="4603750"/>
          <p14:tracePt t="4470" x="2076450" y="4597400"/>
          <p14:tracePt t="4484" x="2101850" y="4597400"/>
          <p14:tracePt t="4515" x="2101850" y="4591050"/>
          <p14:tracePt t="4529" x="2095500" y="4578350"/>
          <p14:tracePt t="4537" x="2095500" y="4559300"/>
          <p14:tracePt t="4553" x="2082800" y="4527550"/>
          <p14:tracePt t="4567" x="2070100" y="4502150"/>
          <p14:tracePt t="4580" x="2070100" y="4489450"/>
          <p14:tracePt t="4601" x="2063750" y="4432300"/>
          <p14:tracePt t="4615" x="2057400" y="4413250"/>
          <p14:tracePt t="4636" x="2051050" y="4381500"/>
          <p14:tracePt t="4650" x="2044700" y="4337050"/>
          <p14:tracePt t="4671" x="2006600" y="4305300"/>
          <p14:tracePt t="4685" x="2012950" y="4292600"/>
          <p14:tracePt t="4699" x="2025650" y="4279900"/>
          <p14:tracePt t="4720" x="2057400" y="4267200"/>
          <p14:tracePt t="4734" x="2127250" y="4216400"/>
          <p14:tracePt t="4748" x="2159000" y="4216400"/>
          <p14:tracePt t="4768" x="2228850" y="4210050"/>
          <p14:tracePt t="4782" x="2286000" y="4222750"/>
          <p14:tracePt t="4803" x="2286000" y="4273550"/>
          <p14:tracePt t="4817" x="2273300" y="4305300"/>
          <p14:tracePt t="4838" x="2260600" y="4330700"/>
          <p14:tracePt t="4851" x="2260600" y="4343400"/>
          <p14:tracePt t="4865" x="2273300" y="4362450"/>
          <p14:tracePt t="4886" x="2279650" y="4368800"/>
          <p14:tracePt t="4900" x="2286000" y="4368800"/>
          <p14:tracePt t="4921" x="2292350" y="4368800"/>
          <p14:tracePt t="4937" x="2298700" y="4368800"/>
          <p14:tracePt t="4987" x="2292350" y="4368800"/>
          <p14:tracePt t="4993" x="2266950" y="4368800"/>
          <p14:tracePt t="5009" x="2247900" y="4381500"/>
          <p14:tracePt t="5017" x="2228850" y="4381500"/>
          <p14:tracePt t="5023" x="2197100" y="4400550"/>
          <p14:tracePt t="5033" x="2159000" y="4419600"/>
          <p14:tracePt t="5053" x="2108200" y="4445000"/>
          <p14:tracePt t="5067" x="2089150" y="4464050"/>
          <p14:tracePt t="5172" x="2089150" y="4476750"/>
          <p14:tracePt t="5179" x="2101850" y="4489450"/>
          <p14:tracePt t="5181" x="2120900" y="4502150"/>
          <p14:tracePt t="5187" x="2159000" y="4521200"/>
          <p14:tracePt t="5199" x="2209800" y="4527550"/>
          <p14:tracePt t="5220" x="2413000" y="4559300"/>
          <p14:tracePt t="5233" x="2489200" y="4578350"/>
          <p14:tracePt t="5254" x="2546350" y="4591050"/>
          <p14:tracePt t="5268" x="2603500" y="4610100"/>
          <p14:tracePt t="5282" x="2679700" y="4616450"/>
          <p14:tracePt t="5303" x="2838450" y="4597400"/>
          <p14:tracePt t="5317" x="2889250" y="4572000"/>
          <p14:tracePt t="5338" x="3009900" y="4495800"/>
          <p14:tracePt t="5352" x="3035300" y="4451350"/>
          <p14:tracePt t="5365" x="3035300" y="4425950"/>
          <p14:tracePt t="5386" x="2990850" y="4362450"/>
          <p14:tracePt t="5400" x="2927350" y="4337050"/>
          <p14:tracePt t="5421" x="2851150" y="4318000"/>
          <p14:tracePt t="5435" x="2781300" y="4298950"/>
          <p14:tracePt t="5449" x="2736850" y="4279900"/>
          <p14:tracePt t="5470" x="2597150" y="4241800"/>
          <p14:tracePt t="5483" x="2552700" y="4222750"/>
          <p14:tracePt t="5505" x="2482850" y="4184650"/>
          <p14:tracePt t="5518" x="2457450" y="4165600"/>
          <p14:tracePt t="5532" x="2432050" y="4152900"/>
          <p14:tracePt t="5553" x="2400300" y="4127500"/>
          <p14:tracePt t="5567" x="2355850" y="4102100"/>
          <p14:tracePt t="5588" x="2292350" y="4051300"/>
          <p14:tracePt t="5601" x="2266950" y="4032250"/>
          <p14:tracePt t="5615" x="2228850" y="3987800"/>
          <p14:tracePt t="5636" x="2203450" y="3956050"/>
          <p14:tracePt t="5650" x="2190750" y="3924300"/>
          <p14:tracePt t="5671" x="2159000" y="3886200"/>
          <p14:tracePt t="5685" x="2108200" y="3848100"/>
          <p14:tracePt t="5699" x="2076450" y="3829050"/>
          <p14:tracePt t="5720" x="2057400" y="3816350"/>
          <p14:tracePt t="5733" x="2044700" y="3803650"/>
          <p14:tracePt t="5754" x="2038350" y="3784600"/>
          <p14:tracePt t="5768" x="2032000" y="3778250"/>
          <p14:tracePt t="5782" x="2019300" y="3759200"/>
          <p14:tracePt t="5803" x="2019300" y="3740150"/>
          <p14:tracePt t="5817" x="2012950" y="3733800"/>
          <p14:tracePt t="5838" x="2012950" y="3727450"/>
          <p14:tracePt t="5851" x="2012950" y="3721100"/>
          <p14:tracePt t="5879" x="2006600" y="3721100"/>
          <p14:tracePt t="5889" x="2006600" y="3714750"/>
          <p14:tracePt t="5937" x="2006600" y="3708400"/>
          <p14:tracePt t="5961" x="2006600" y="3702050"/>
          <p14:tracePt t="6131" x="2012950" y="3702050"/>
          <p14:tracePt t="6143" x="2012950" y="3708400"/>
          <p14:tracePt t="6153" x="2019300" y="3708400"/>
          <p14:tracePt t="6167" x="2025650" y="3708400"/>
          <p14:tracePt t="6201" x="2025650" y="3714750"/>
          <p14:tracePt t="6217" x="2032000" y="3714750"/>
          <p14:tracePt t="6233" x="2032000" y="3721100"/>
          <p14:tracePt t="6281" x="2032000" y="3727450"/>
          <p14:tracePt t="6305" x="2032000" y="3733800"/>
          <p14:tracePt t="6321" x="2032000" y="3740150"/>
          <p14:tracePt t="6345" x="2032000" y="3752850"/>
          <p14:tracePt t="6359" x="2032000" y="3759200"/>
          <p14:tracePt t="6369" x="2032000" y="3765550"/>
          <p14:tracePt t="6377" x="2032000" y="3778250"/>
          <p14:tracePt t="6383" x="2038350" y="3784600"/>
          <p14:tracePt t="6393" x="2044700" y="3790950"/>
          <p14:tracePt t="6401" x="2051050" y="3803650"/>
          <p14:tracePt t="6421" x="2076450" y="3829050"/>
          <p14:tracePt t="6435" x="2101850" y="3854450"/>
          <p14:tracePt t="6455" x="2190750" y="3917950"/>
          <p14:tracePt t="6469" x="2228850" y="3937000"/>
          <p14:tracePt t="6483" x="2298700" y="3956050"/>
          <p14:tracePt t="6504" x="2482850" y="3994150"/>
          <p14:tracePt t="6519" x="2540000" y="4000500"/>
          <p14:tracePt t="6540" x="2660650" y="4019550"/>
          <p14:tracePt t="6553" x="2686050" y="4019550"/>
          <p14:tracePt t="6567" x="2686050" y="4025900"/>
          <p14:tracePt t="6609" x="2686050" y="4032250"/>
          <p14:tracePt t="6633" x="2673350" y="4032250"/>
          <p14:tracePt t="6641" x="2654300" y="4032250"/>
          <p14:tracePt t="6647" x="2628900" y="4032250"/>
          <p14:tracePt t="6657" x="2590800" y="4032250"/>
          <p14:tracePt t="6671" x="2514600" y="4025900"/>
          <p14:tracePt t="6685" x="2444750" y="4006850"/>
          <p14:tracePt t="6706" x="2139950" y="3930650"/>
          <p14:tracePt t="6719" x="1962150" y="3873500"/>
          <p14:tracePt t="6734" x="1911350" y="3835400"/>
          <p14:tracePt t="6754" x="1727200" y="3689350"/>
          <p14:tracePt t="6768" x="1606550" y="3562350"/>
          <p14:tracePt t="6789" x="1498600" y="3441700"/>
          <p14:tracePt t="6803" x="1441450" y="3359150"/>
          <p14:tracePt t="6817" x="1416050" y="3308350"/>
          <p14:tracePt t="6838" x="1409700" y="3270250"/>
          <p14:tracePt t="6852" x="1409700" y="3251200"/>
          <p14:tracePt t="6873" x="1409700" y="3244850"/>
          <p14:tracePt t="6905" x="1409700" y="3257550"/>
          <p14:tracePt t="6911" x="1422400" y="3289300"/>
          <p14:tracePt t="6921" x="1441450" y="3327400"/>
          <p14:tracePt t="6935" x="1466850" y="3371850"/>
          <p14:tracePt t="6956" x="1504950" y="3448050"/>
          <p14:tracePt t="6970" x="1555750" y="3536950"/>
          <p14:tracePt t="6983" x="1625600" y="3644900"/>
          <p14:tracePt t="7004" x="1714500" y="3759200"/>
          <p14:tracePt t="7018" x="1809750" y="3860800"/>
          <p14:tracePt t="7039" x="1924050" y="3949700"/>
          <p14:tracePt t="7053" x="2032000" y="4032250"/>
          <p14:tracePt t="7067" x="2139950" y="4114800"/>
          <p14:tracePt t="7088" x="2216150" y="4165600"/>
          <p14:tracePt t="7101" x="2241550" y="4184650"/>
          <p14:tracePt t="7123" x="2247900" y="4191000"/>
          <p14:tracePt t="7137" x="2254250" y="4203700"/>
          <p14:tracePt t="7150" x="2260600" y="4203700"/>
          <p14:tracePt t="7171" x="2279650" y="4235450"/>
          <p14:tracePt t="7185" x="2286000" y="4254500"/>
          <p14:tracePt t="7206" x="2298700" y="4267200"/>
          <p14:tracePt t="7223" x="2298700" y="4279900"/>
          <p14:tracePt t="7241" x="2305050" y="4279900"/>
          <p14:tracePt t="7254" x="2305050" y="4286250"/>
          <p14:tracePt t="7268" x="2305050" y="4298950"/>
          <p14:tracePt t="7289" x="2305050" y="4330700"/>
          <p14:tracePt t="7303" x="2305050" y="4337050"/>
          <p14:tracePt t="7317" x="2311400" y="4362450"/>
          <p14:tracePt t="7338" x="2317750" y="4375150"/>
          <p14:tracePt t="7352" x="2336800" y="4387850"/>
          <p14:tracePt t="7372" x="2381250" y="4432300"/>
          <p14:tracePt t="7386" x="2413000" y="4451350"/>
          <p14:tracePt t="7407" x="2457450" y="4483100"/>
          <p14:tracePt t="7421" x="2533650" y="4502150"/>
          <p14:tracePt t="7435" x="2578100" y="4514850"/>
          <p14:tracePt t="7456" x="2641600" y="4521200"/>
          <p14:tracePt t="7470" x="2698750" y="4540250"/>
          <p14:tracePt t="7490" x="2736850" y="4552950"/>
          <p14:tracePt t="7504" x="2743200" y="4552950"/>
          <p14:tracePt t="7518" x="2762250" y="4559300"/>
          <p14:tracePt t="7539" x="2787650" y="4559300"/>
          <p14:tracePt t="7553" x="2800350" y="4559300"/>
          <p14:tracePt t="7574" x="2806700" y="4559300"/>
          <p14:tracePt t="7867" x="2781300" y="4559300"/>
          <p14:tracePt t="7881" x="2749550" y="4540250"/>
          <p14:tracePt t="7887" x="2730500" y="4527550"/>
          <p14:tracePt t="7893" x="2698750" y="4508500"/>
          <p14:tracePt t="7907" x="2641600" y="4470400"/>
          <p14:tracePt t="7921" x="2527300" y="4400550"/>
          <p14:tracePt t="7935" x="2470150" y="4368800"/>
          <p14:tracePt t="7956" x="2311400" y="4279900"/>
          <p14:tracePt t="7969" x="2235200" y="4229100"/>
          <p14:tracePt t="7990" x="2171700" y="4191000"/>
          <p14:tracePt t="8004" x="2159000" y="4184650"/>
          <p14:tracePt t="8018" x="2127250" y="4159250"/>
          <p14:tracePt t="8039" x="2114550" y="4140200"/>
          <p14:tracePt t="8053" x="2114550" y="4133850"/>
          <p14:tracePt t="8074" x="2108200" y="4102100"/>
          <p14:tracePt t="8088" x="2108200" y="4095750"/>
          <p14:tracePt t="8101" x="2108200" y="4083050"/>
          <p14:tracePt t="8122" x="2114550" y="4057650"/>
          <p14:tracePt t="8153" x="2120900" y="4051300"/>
          <p14:tracePt t="8177" x="2120900" y="4044950"/>
          <p14:tracePt t="8183" x="2120900" y="4038600"/>
          <p14:tracePt t="8201" x="2108200" y="4032250"/>
          <p14:tracePt t="8207" x="2070100" y="4013200"/>
          <p14:tracePt t="8219" x="2032000" y="3994150"/>
          <p14:tracePt t="8241" x="1943100" y="3968750"/>
          <p14:tracePt t="8254" x="1911350" y="3962400"/>
          <p14:tracePt t="8268" x="1841500" y="3937000"/>
          <p14:tracePt t="8289" x="1771650" y="3917950"/>
          <p14:tracePt t="8303" x="1746250" y="3917950"/>
          <p14:tracePt t="8385" x="1752600" y="3911600"/>
          <p14:tracePt t="8394" x="1765300" y="3911600"/>
          <p14:tracePt t="8409" x="1778000" y="3905250"/>
          <p14:tracePt t="8417" x="1778000" y="3898900"/>
          <p14:tracePt t="8423" x="1790700" y="3898900"/>
          <p14:tracePt t="8435" x="1803400" y="3892550"/>
          <p14:tracePt t="8456" x="1803400" y="3886200"/>
          <p14:tracePt t="8469" x="1803400" y="3879850"/>
          <p14:tracePt t="8490" x="1803400" y="3873500"/>
          <p14:tracePt t="8504" x="1797050" y="3867150"/>
          <p14:tracePt t="8518" x="1778000" y="3860800"/>
          <p14:tracePt t="8539" x="1733550" y="3854450"/>
          <p14:tracePt t="8553" x="1720850" y="3854450"/>
          <p14:tracePt t="8574" x="1676400" y="3854450"/>
          <p14:tracePt t="8684" x="1676400" y="3848100"/>
          <p14:tracePt t="8705" x="1682750" y="3841750"/>
          <p14:tracePt t="8711" x="1695450" y="3841750"/>
          <p14:tracePt t="8721" x="1701800" y="3841750"/>
          <p14:tracePt t="8729" x="1714500" y="3841750"/>
          <p14:tracePt t="8740" x="1727200" y="3841750"/>
          <p14:tracePt t="8754" x="1739900" y="3854450"/>
          <p14:tracePt t="8769" x="1739900" y="3867150"/>
          <p14:tracePt t="8789" x="1739900" y="3886200"/>
          <p14:tracePt t="8803" x="1701800" y="3924300"/>
          <p14:tracePt t="8824" x="1689100" y="3930650"/>
          <p14:tracePt t="8838" x="1651000" y="3956050"/>
          <p14:tracePt t="8851" x="1612900" y="3956050"/>
          <p14:tracePt t="8872" x="1555750" y="3956050"/>
          <p14:tracePt t="8886" x="1543050" y="3949700"/>
          <p14:tracePt t="8907" x="1517650" y="3943350"/>
          <p14:tracePt t="8927" x="1536700" y="3937000"/>
          <p14:tracePt t="8942" x="1574800" y="3937000"/>
          <p14:tracePt t="8956" x="1619250" y="3937000"/>
          <p14:tracePt t="8969" x="1708150" y="3937000"/>
          <p14:tracePt t="8990" x="1758950" y="3956050"/>
          <p14:tracePt t="9005" x="1778000" y="3981450"/>
          <p14:tracePt t="9025" x="1784350" y="3994150"/>
          <p14:tracePt t="9039" x="1784350" y="4000500"/>
          <p14:tracePt t="9053" x="1784350" y="4013200"/>
          <p14:tracePt t="9074" x="1733550" y="4025900"/>
          <p14:tracePt t="9088" x="1727200" y="4032250"/>
          <p14:tracePt t="9102" x="1720850" y="4032250"/>
          <p14:tracePt t="9122" x="1714500" y="4032250"/>
          <p14:tracePt t="9249" x="1720850" y="4038600"/>
          <p14:tracePt t="9273" x="1720850" y="4044950"/>
          <p14:tracePt t="9287" x="1720850" y="4051300"/>
          <p14:tracePt t="9311" x="1720850" y="4057650"/>
          <p14:tracePt t="9321" x="1720850" y="4064000"/>
          <p14:tracePt t="9345" x="1720850" y="4070350"/>
          <p14:tracePt t="9353" x="1720850" y="4076700"/>
          <p14:tracePt t="9369" x="1720850" y="4083050"/>
          <p14:tracePt t="9377" x="1720850" y="4089400"/>
          <p14:tracePt t="9401" x="1720850" y="4095750"/>
          <p14:tracePt t="9715" x="1720850" y="4102100"/>
          <p14:tracePt t="9737" x="1720850" y="4108450"/>
          <p14:tracePt t="9767" x="1720850" y="4121150"/>
          <p14:tracePt t="9777" x="1708150" y="4121150"/>
          <p14:tracePt t="9801" x="1708150" y="4114800"/>
          <p14:tracePt t="9815" x="1695450" y="4102100"/>
          <p14:tracePt t="9831" x="1695450" y="4089400"/>
          <p14:tracePt t="9832" x="1695450" y="4076700"/>
          <p14:tracePt t="9849" x="1695450" y="4064000"/>
          <p14:tracePt t="9858" x="1695450" y="4051300"/>
          <p14:tracePt t="9872" x="1695450" y="4038600"/>
          <p14:tracePt t="9886" x="1733550" y="4019550"/>
          <p14:tracePt t="9907" x="1854200" y="3975100"/>
          <p14:tracePt t="9921" x="1885950" y="3975100"/>
          <p14:tracePt t="9942" x="1905000" y="3968750"/>
          <p14:tracePt t="9956" x="1911350" y="3968750"/>
          <p14:tracePt t="9983" x="1911350" y="3975100"/>
          <p14:tracePt t="10001" x="1905000" y="3987800"/>
          <p14:tracePt t="10007" x="1885950" y="3987800"/>
          <p14:tracePt t="10025" x="1866900" y="4006850"/>
          <p14:tracePt t="10039" x="1854200" y="4006850"/>
          <p14:tracePt t="10053" x="1809750" y="4006850"/>
          <p14:tracePt t="10073" x="1797050" y="4006850"/>
          <p14:tracePt t="10711" x="1797050" y="4000500"/>
          <p14:tracePt t="10940" x="1803400" y="4000500"/>
          <p14:tracePt t="10959" x="1809750" y="4006850"/>
          <p14:tracePt t="11097" x="1816100" y="4006850"/>
          <p14:tracePt t="11107" x="1822450" y="4006850"/>
          <p14:tracePt t="11121" x="1822450" y="4000500"/>
          <p14:tracePt t="11129" x="1828800" y="3994150"/>
          <p14:tracePt t="11135" x="1835150" y="3994150"/>
          <p14:tracePt t="11145" x="1835150" y="3987800"/>
          <p14:tracePt t="11159" x="1835150" y="3981450"/>
          <p14:tracePt t="11171" x="1847850" y="3975100"/>
          <p14:tracePt t="11191" x="1847850" y="3968750"/>
          <p14:tracePt t="11205" x="1847850" y="3962400"/>
          <p14:tracePt t="11226" x="1847850" y="3949700"/>
          <p14:tracePt t="11313" x="1847850" y="3943350"/>
          <p14:tracePt t="11628" x="1847850" y="3937000"/>
          <p14:tracePt t="11641" x="1860550" y="3956050"/>
          <p14:tracePt t="11651" x="1860550" y="3975100"/>
          <p14:tracePt t="11657" x="1866900" y="4006850"/>
          <p14:tracePt t="11663" x="1879600" y="4025900"/>
          <p14:tracePt t="11673" x="1898650" y="4064000"/>
          <p14:tracePt t="11691" x="1911350" y="4127500"/>
          <p14:tracePt t="11705" x="1924050" y="4210050"/>
          <p14:tracePt t="11726" x="1930400" y="4229100"/>
          <p14:tracePt t="11740" x="1955800" y="4286250"/>
          <p14:tracePt t="11761" x="1981200" y="4349750"/>
          <p14:tracePt t="11775" x="1987550" y="4362450"/>
          <p14:tracePt t="11789" x="1993900" y="4394200"/>
          <p14:tracePt t="11810" x="2006600" y="4406900"/>
          <p14:tracePt t="11849" x="2006600" y="4419600"/>
          <p14:tracePt t="12153" x="2006600" y="4413250"/>
          <p14:tracePt t="12904" x="2038350" y="4419600"/>
          <p14:tracePt t="12913" x="2051050" y="4419600"/>
          <p14:tracePt t="12921" x="2133600" y="4419600"/>
          <p14:tracePt t="12927" x="2209800" y="4419600"/>
          <p14:tracePt t="12942" x="2374900" y="4419600"/>
          <p14:tracePt t="12955" x="2559050" y="4419600"/>
          <p14:tracePt t="12977" x="2863850" y="4419600"/>
          <p14:tracePt t="12990" x="2952750" y="4419600"/>
          <p14:tracePt t="13011" x="3232150" y="4419600"/>
          <p14:tracePt t="13025" x="3416300" y="4419600"/>
          <p14:tracePt t="13046" x="3581400" y="4419600"/>
          <p14:tracePt t="13059" x="3790950" y="4419600"/>
          <p14:tracePt t="13073" x="3854450" y="4419600"/>
          <p14:tracePt t="13094" x="3956050" y="4419600"/>
          <p14:tracePt t="13108" x="4032250" y="4419600"/>
          <p14:tracePt t="13122" x="4051300" y="4394200"/>
          <p14:tracePt t="13143" x="4051300" y="4368800"/>
          <p14:tracePt t="13372" x="4070350" y="4368800"/>
          <p14:tracePt t="13385" x="4108450" y="4368800"/>
          <p14:tracePt t="13394" x="4152900" y="4368800"/>
          <p14:tracePt t="13400" x="4184650" y="4368800"/>
          <p14:tracePt t="13409" x="4222750" y="4368800"/>
          <p14:tracePt t="13428" x="4260850" y="4375150"/>
          <p14:tracePt t="13442" x="4292600" y="4387850"/>
          <p14:tracePt t="13463" x="4349750" y="4406900"/>
          <p14:tracePt t="13476" x="4375150" y="4406900"/>
          <p14:tracePt t="13490" x="4394200" y="4406900"/>
          <p14:tracePt t="13512" x="4400550" y="4406900"/>
          <p14:tracePt t="13525" x="4406900" y="4406900"/>
          <p14:tracePt t="13546" x="4445000" y="4362450"/>
          <p14:tracePt t="13559" x="4495800" y="4279900"/>
          <p14:tracePt t="13573" x="4527550" y="4222750"/>
          <p14:tracePt t="13594" x="4610100" y="3968750"/>
          <p14:tracePt t="13608" x="4660900" y="3790950"/>
          <p14:tracePt t="13629" x="4699000" y="3632200"/>
          <p14:tracePt t="13643" x="4730750" y="3498850"/>
          <p14:tracePt t="13657" x="4794250" y="3378200"/>
          <p14:tracePt t="13678" x="4870450" y="3276600"/>
          <p14:tracePt t="13692" x="4927600" y="3175000"/>
          <p14:tracePt t="13712" x="4978400" y="3098800"/>
          <p14:tracePt t="13729" x="4959350" y="3079750"/>
          <p14:tracePt t="13777" x="4965700" y="3079750"/>
          <p14:tracePt t="13793" x="4972050" y="3092450"/>
          <p14:tracePt t="13801" x="4978400" y="3105150"/>
          <p14:tracePt t="13807" x="4991100" y="3124200"/>
          <p14:tracePt t="13817" x="5022850" y="3155950"/>
          <p14:tracePt t="13825" x="5060950" y="3162300"/>
          <p14:tracePt t="13845" x="5105400" y="3168650"/>
          <p14:tracePt t="13858" x="5207000" y="3168650"/>
          <p14:tracePt t="13879" x="5372100" y="3168650"/>
          <p14:tracePt t="13893" x="5429250" y="3155950"/>
          <p14:tracePt t="13907" x="5543550" y="3124200"/>
          <p14:tracePt t="13928" x="5626100" y="3092450"/>
          <p14:tracePt t="13942" x="5632450" y="3092450"/>
          <p14:tracePt t="13969" x="5626100" y="3092450"/>
          <p14:tracePt t="13976" x="5600700" y="3073400"/>
          <p14:tracePt t="13991" x="5575300" y="3067050"/>
          <p14:tracePt t="14011" x="5467350" y="3041650"/>
          <p14:tracePt t="14025" x="5302250" y="3009900"/>
          <p14:tracePt t="14046" x="5149850" y="2997200"/>
          <p14:tracePt t="14060" x="5080000" y="2997200"/>
          <p14:tracePt t="14074" x="5073650" y="2997200"/>
          <p14:tracePt t="14095" x="5137150" y="3048000"/>
          <p14:tracePt t="14108" x="5149850" y="3060700"/>
          <p14:tracePt t="14129" x="5353050" y="3130550"/>
          <p14:tracePt t="14143" x="5600700" y="3200400"/>
          <p14:tracePt t="14157" x="5727700" y="3257550"/>
          <p14:tracePt t="14178" x="5937250" y="3416300"/>
          <p14:tracePt t="14192" x="5981700" y="3511550"/>
          <p14:tracePt t="14212" x="5924550" y="3676650"/>
          <p14:tracePt t="14226" x="5880100" y="3746500"/>
          <p14:tracePt t="14240" x="5778500" y="3892550"/>
          <p14:tracePt t="14261" x="5651500" y="4146550"/>
          <p14:tracePt t="14275" x="5619750" y="4235450"/>
          <p14:tracePt t="14296" x="5562600" y="4394200"/>
          <p14:tracePt t="14310" x="5486400" y="4546600"/>
          <p14:tracePt t="14324" x="5384800" y="4699000"/>
          <p14:tracePt t="14345" x="5314950" y="4908550"/>
          <p14:tracePt t="14358" x="5302250" y="5048250"/>
          <p14:tracePt t="14379" x="5302250" y="5156200"/>
          <p14:tracePt t="14393" x="5289550" y="5251450"/>
          <p14:tracePt t="14407" x="5276850" y="5314950"/>
          <p14:tracePt t="14428" x="5245100" y="5410200"/>
          <p14:tracePt t="14442" x="5238750" y="5422900"/>
          <p14:tracePt t="14463" x="5219700" y="5467350"/>
          <p14:tracePt t="14476" x="5207000" y="5518150"/>
          <p14:tracePt t="14490" x="5200650" y="5543550"/>
          <p14:tracePt t="14511" x="5194300" y="5568950"/>
          <p14:tracePt t="14525" x="5181600" y="5575300"/>
          <p14:tracePt t="14546" x="5162550" y="5588000"/>
          <p14:tracePt t="14561" x="5156200" y="5588000"/>
          <p14:tracePt t="14581" x="5143500" y="5588000"/>
          <p14:tracePt t="14595" x="5124450" y="5588000"/>
          <p14:tracePt t="14609" x="5092700" y="5562600"/>
          <p14:tracePt t="14629" x="5054600" y="5492750"/>
          <p14:tracePt t="14643" x="5010150" y="5384800"/>
          <p14:tracePt t="14664" x="4997450" y="5321300"/>
          <p14:tracePt t="14678" x="4959350" y="5149850"/>
          <p14:tracePt t="14692" x="4933950" y="4908550"/>
          <p14:tracePt t="14713" x="4768850" y="4133850"/>
          <p14:tracePt t="14727" x="4699000" y="3905250"/>
          <p14:tracePt t="14747" x="4546600" y="3498850"/>
          <p14:tracePt t="14761" x="4470400" y="3295650"/>
          <p14:tracePt t="14775" x="4457700" y="3244850"/>
          <p14:tracePt t="14796" x="4457700" y="3206750"/>
          <p14:tracePt t="14810" x="4457700" y="3175000"/>
          <p14:tracePt t="14837" x="4451350" y="3175000"/>
          <p14:tracePt t="14857" x="4451350" y="3181350"/>
          <p14:tracePt t="14863" x="4451350" y="3200400"/>
          <p14:tracePt t="14879" x="4451350" y="3225800"/>
          <p14:tracePt t="14893" x="4464050" y="3333750"/>
          <p14:tracePt t="14914" x="4470400" y="3530600"/>
          <p14:tracePt t="14927" x="4457700" y="3594100"/>
          <p14:tracePt t="14942" x="4438650" y="3727450"/>
          <p14:tracePt t="14963" x="4400550" y="3975100"/>
          <p14:tracePt t="14976" x="4406900" y="4184650"/>
          <p14:tracePt t="14997" x="4432300" y="4438650"/>
          <p14:tracePt t="15012" x="4476750" y="4660900"/>
          <p14:tracePt t="15025" x="4514850" y="4806950"/>
          <p14:tracePt t="15046" x="4540250" y="4914900"/>
          <p14:tracePt t="15060" x="4559300" y="4984750"/>
          <p14:tracePt t="15081" x="4572000" y="5035550"/>
          <p14:tracePt t="15097" x="4578350" y="5048250"/>
          <p14:tracePt t="15113" x="4578350" y="5060950"/>
          <p14:tracePt t="15129" x="4584700" y="5073650"/>
          <p14:tracePt t="15143" x="4591050" y="5073650"/>
          <p14:tracePt t="15183" x="4597400" y="5086350"/>
          <p14:tracePt t="15209" x="4603750" y="5086350"/>
          <p14:tracePt t="15217" x="4610100" y="5086350"/>
          <p14:tracePt t="15224" x="4622800" y="5086350"/>
          <p14:tracePt t="15233" x="4635500" y="5086350"/>
          <p14:tracePt t="15247" x="4667250" y="5086350"/>
          <p14:tracePt t="15261" x="4679950" y="5086350"/>
          <p14:tracePt t="15275" x="4705350" y="5086350"/>
          <p14:tracePt t="15296" x="4718050" y="5073650"/>
          <p14:tracePt t="15313" x="4699000" y="5073650"/>
          <p14:tracePt t="15330" x="4679950" y="5060950"/>
          <p14:tracePt t="15748" x="4679950" y="5054600"/>
          <p14:tracePt t="15763" x="4686300" y="5041900"/>
          <p14:tracePt t="15777" x="4686300" y="5035550"/>
          <p14:tracePt t="15787" x="4699000" y="5035550"/>
          <p14:tracePt t="15793" x="4705350" y="5029200"/>
          <p14:tracePt t="15799" x="4711700" y="5016500"/>
          <p14:tracePt t="15810" x="4718050" y="5003800"/>
          <p14:tracePt t="15830" x="4718050" y="4991100"/>
          <p14:tracePt t="15847" x="4724400" y="4978400"/>
          <p14:tracePt t="15865" x="4730750" y="4978400"/>
          <p14:tracePt t="15879" x="4730750" y="4965700"/>
          <p14:tracePt t="15893" x="4730750" y="4933950"/>
          <p14:tracePt t="15914" x="4724400" y="4902200"/>
          <p14:tracePt t="15928" x="4718050" y="4883150"/>
          <p14:tracePt t="15941" x="4718050" y="4876800"/>
          <p14:tracePt t="15962" x="4705350" y="4851400"/>
          <p14:tracePt t="15977" x="4705350" y="4838700"/>
          <p14:tracePt t="15997" x="4686300" y="4775200"/>
          <p14:tracePt t="16011" x="4648200" y="4718050"/>
          <p14:tracePt t="16032" x="4565650" y="4572000"/>
          <p14:tracePt t="16046" x="4540250" y="4527550"/>
          <p14:tracePt t="16060" x="4527550" y="4502150"/>
          <p14:tracePt t="16080" x="4527550" y="4495800"/>
          <p14:tracePt t="16097" x="4514850" y="4483100"/>
          <p14:tracePt t="16127" x="4514850" y="4470400"/>
          <p14:tracePt t="16177" x="4514850" y="4464050"/>
          <p14:tracePt t="16193" x="4502150" y="4464050"/>
          <p14:tracePt t="16207" x="4502150" y="4451350"/>
          <p14:tracePt t="16231" x="4502150" y="4438650"/>
          <p14:tracePt t="16250" x="4502150" y="4432300"/>
          <p14:tracePt t="16279" x="4502150" y="4425950"/>
          <p14:tracePt t="16289" x="4502150" y="4419600"/>
          <p14:tracePt t="16321" x="4502150" y="4413250"/>
          <p14:tracePt t="16386" x="4502150" y="4406900"/>
          <p14:tracePt t="16505" x="4508500" y="4406900"/>
          <p14:tracePt t="16553" x="4508500" y="4394200"/>
          <p14:tracePt t="16567" x="4521200" y="4394200"/>
          <p14:tracePt t="16583" x="4527550" y="4394200"/>
          <p14:tracePt t="16633" x="4533900" y="4394200"/>
          <p14:tracePt t="16649" x="4533900" y="4381500"/>
          <p14:tracePt t="16657" x="4540250" y="4381500"/>
          <p14:tracePt t="16663" x="4552950" y="4368800"/>
          <p14:tracePt t="16675" x="4572000" y="4368800"/>
          <p14:tracePt t="16681" x="4597400" y="4362450"/>
          <p14:tracePt t="16699" x="4654550" y="4318000"/>
          <p14:tracePt t="16712" x="4686300" y="4298950"/>
          <p14:tracePt t="16726" x="4699000" y="4286250"/>
          <p14:tracePt t="16747" x="4718050" y="4273550"/>
          <p14:tracePt t="16761" x="4730750" y="4267200"/>
          <p14:tracePt t="16782" x="4775200" y="4248150"/>
          <p14:tracePt t="16796" x="4794250" y="4241800"/>
          <p14:tracePt t="16809" x="4813300" y="4235450"/>
          <p14:tracePt t="16830" x="4819650" y="4235450"/>
          <p14:tracePt t="16937" x="4832350" y="4235450"/>
          <p14:tracePt t="17180" x="4832350" y="4229100"/>
          <p14:tracePt t="17181" x="4845050" y="4222750"/>
          <p14:tracePt t="17198" x="4927600" y="4191000"/>
          <p14:tracePt t="17205" x="4946650" y="4184650"/>
          <p14:tracePt t="17212" x="5003800" y="4178300"/>
          <p14:tracePt t="17226" x="5048250" y="4171950"/>
          <p14:tracePt t="17247" x="5175250" y="4165600"/>
          <p14:tracePt t="17261" x="5346700" y="4165600"/>
          <p14:tracePt t="17282" x="5651500" y="4165600"/>
          <p14:tracePt t="17296" x="5746750" y="4165600"/>
          <p14:tracePt t="17316" x="5949950" y="4165600"/>
          <p14:tracePt t="17330" x="6108700" y="4165600"/>
          <p14:tracePt t="17344" x="6184900" y="4165600"/>
          <p14:tracePt t="17365" x="6318250" y="4165600"/>
          <p14:tracePt t="17379" x="6426200" y="4165600"/>
          <p14:tracePt t="17393" x="6477000" y="4171950"/>
          <p14:tracePt t="17413" x="6483350" y="4171950"/>
          <p14:tracePt t="17513" x="6477000" y="4171950"/>
          <p14:tracePt t="17521" x="6470650" y="4171950"/>
          <p14:tracePt t="17535" x="6457950" y="4171950"/>
          <p14:tracePt t="17545" x="6451600" y="4171950"/>
          <p14:tracePt t="17567" x="6445250" y="4171950"/>
          <p14:tracePt t="17657" x="6438900" y="4171950"/>
          <p14:tracePt t="17681" x="6426200" y="4171950"/>
          <p14:tracePt t="17695" x="6407150" y="4184650"/>
          <p14:tracePt t="17705" x="6400800" y="4184650"/>
          <p14:tracePt t="17713" x="6388100" y="4191000"/>
          <p14:tracePt t="17719" x="6381750" y="4191000"/>
          <p14:tracePt t="17733" x="6375400" y="4191000"/>
          <p14:tracePt t="17747" x="6330950" y="4197350"/>
          <p14:tracePt t="17761" x="6299200" y="4197350"/>
          <p14:tracePt t="17782" x="6242050" y="4197350"/>
          <p14:tracePt t="17796" x="6197600" y="4197350"/>
          <p14:tracePt t="17817" x="6140450" y="4203700"/>
          <p14:tracePt t="17830" x="6121400" y="4203700"/>
          <p14:tracePt t="17844" x="6096000" y="4203700"/>
          <p14:tracePt t="17865" x="6045200" y="4203700"/>
          <p14:tracePt t="17879" x="5994400" y="4203700"/>
          <p14:tracePt t="17900" x="5975350" y="4210050"/>
          <p14:tracePt t="17945" x="5981700" y="4210050"/>
          <p14:tracePt t="17953" x="6007100" y="4210050"/>
          <p14:tracePt t="17969" x="6026150" y="4210050"/>
          <p14:tracePt t="17977" x="6057900" y="4210050"/>
          <p14:tracePt t="17983" x="6108700" y="4210050"/>
          <p14:tracePt t="17997" x="6165850" y="4210050"/>
          <p14:tracePt t="18011" x="6299200" y="4210050"/>
          <p14:tracePt t="18032" x="6515100" y="4210050"/>
          <p14:tracePt t="18046" x="6578600" y="4210050"/>
          <p14:tracePt t="18067" x="6692900" y="4210050"/>
          <p14:tracePt t="18113" x="6686550" y="4210050"/>
          <p14:tracePt t="18121" x="6648450" y="4210050"/>
          <p14:tracePt t="18137" x="6629400" y="4210050"/>
          <p14:tracePt t="18145" x="6591300" y="4210050"/>
          <p14:tracePt t="18150" x="6534150" y="4210050"/>
          <p14:tracePt t="18164" x="6464300" y="4210050"/>
          <p14:tracePt t="18177" x="6362700" y="4210050"/>
          <p14:tracePt t="18199" x="6350000" y="4222750"/>
          <p14:tracePt t="18212" x="6356350" y="4222750"/>
          <p14:tracePt t="18233" x="6407150" y="4222750"/>
          <p14:tracePt t="18247" x="6483350" y="4210050"/>
          <p14:tracePt t="18261" x="6527800" y="4197350"/>
          <p14:tracePt t="18282" x="6661150" y="4178300"/>
          <p14:tracePt t="18296" x="6705600" y="4178300"/>
          <p14:tracePt t="18317" x="6724650" y="4178300"/>
          <p14:tracePt t="18425" x="6724650" y="4184650"/>
          <p14:tracePt t="18435" x="6718300" y="4184650"/>
          <p14:tracePt t="18447" x="6705600" y="4184650"/>
          <p14:tracePt t="18455" x="6699250" y="4191000"/>
          <p14:tracePt t="18462" x="6673850" y="4197350"/>
          <p14:tracePt t="18483" x="6635750" y="4229100"/>
          <p14:tracePt t="18497" x="6591300" y="4254500"/>
          <p14:tracePt t="18511" x="6546850" y="4273550"/>
          <p14:tracePt t="18532" x="6470650" y="4298950"/>
          <p14:tracePt t="18546" x="6375400" y="4324350"/>
          <p14:tracePt t="18566" x="6261100" y="4349750"/>
          <p14:tracePt t="18580" x="6172200" y="4387850"/>
          <p14:tracePt t="18594" x="6134100" y="4413250"/>
          <p14:tracePt t="18615" x="6089650" y="4438650"/>
          <p14:tracePt t="18629" x="6019800" y="4470400"/>
          <p14:tracePt t="18650" x="5981700" y="4483100"/>
          <p14:tracePt t="18663" x="5969000" y="4483100"/>
          <p14:tracePt t="18678" x="5949950" y="4489450"/>
          <p14:tracePt t="18698" x="5930900" y="4489450"/>
          <p14:tracePt t="18713" x="5911850" y="4489450"/>
          <p14:tracePt t="18733" x="5873750" y="4495800"/>
          <p14:tracePt t="18747" x="5822950" y="4495800"/>
          <p14:tracePt t="18761" x="5759450" y="4521200"/>
          <p14:tracePt t="18781" x="5708650" y="4527550"/>
          <p14:tracePt t="18795" x="5600700" y="4533900"/>
          <p14:tracePt t="18817" x="5562600" y="4533900"/>
          <p14:tracePt t="18830" x="5556250" y="4533900"/>
          <p14:tracePt t="18889" x="5568950" y="4533900"/>
          <p14:tracePt t="18895" x="5588000" y="4533900"/>
          <p14:tracePt t="18905" x="5619750" y="4533900"/>
          <p14:tracePt t="18913" x="5657850" y="4533900"/>
          <p14:tracePt t="18919" x="5676900" y="4533900"/>
          <p14:tracePt t="18935" x="5734050" y="4533900"/>
          <p14:tracePt t="18948" x="5778500" y="4533900"/>
          <p14:tracePt t="18963" x="5873750" y="4533900"/>
          <p14:tracePt t="18983" x="5943600" y="4533900"/>
          <p14:tracePt t="18997" x="5981700" y="4533900"/>
          <p14:tracePt t="19018" x="5988050" y="4533900"/>
          <p14:tracePt t="19057" x="5981700" y="4533900"/>
          <p14:tracePt t="19073" x="5969000" y="4533900"/>
          <p14:tracePt t="19081" x="5956300" y="4540250"/>
          <p14:tracePt t="19143" x="5949950" y="4540250"/>
          <p14:tracePt t="19179" x="5962650" y="4540250"/>
          <p14:tracePt t="19185" x="5969000" y="4540250"/>
          <p14:tracePt t="19192" x="5975350" y="4540250"/>
          <p14:tracePt t="19207" x="5981700" y="4540250"/>
          <p14:tracePt t="19321" x="5981700" y="4546600"/>
          <p14:tracePt t="19327" x="5981700" y="4552950"/>
          <p14:tracePt t="19345" x="5988050" y="4559300"/>
          <p14:tracePt t="19369" x="5994400" y="4559300"/>
          <p14:tracePt t="19375" x="6007100" y="4565650"/>
          <p14:tracePt t="19393" x="6019800" y="4565650"/>
          <p14:tracePt t="19457" x="6007100" y="4578350"/>
          <p14:tracePt t="19465" x="5981700" y="4578350"/>
          <p14:tracePt t="19470" x="5969000" y="4578350"/>
          <p14:tracePt t="19481" x="5949950" y="4578350"/>
          <p14:tracePt t="19489" x="5943600" y="4591050"/>
          <p14:tracePt t="19497" x="5930900" y="4591050"/>
          <p14:tracePt t="19519" x="5918200" y="4591050"/>
          <p14:tracePt t="19585" x="5905500" y="4603750"/>
          <p14:tracePt t="19601" x="5899150" y="4603750"/>
          <p14:tracePt t="19608" x="5886450" y="4603750"/>
          <p14:tracePt t="19615" x="5867400" y="4616450"/>
          <p14:tracePt t="19625" x="5848350" y="4622800"/>
          <p14:tracePt t="19633" x="5816600" y="4635500"/>
          <p14:tracePt t="19650" x="5740400" y="4648200"/>
          <p14:tracePt t="19664" x="5695950" y="4654550"/>
          <p14:tracePt t="19684" x="5619750" y="4679950"/>
          <p14:tracePt t="19698" x="5594350" y="4705350"/>
          <p14:tracePt t="19712" x="5575300" y="4737100"/>
          <p14:tracePt t="19734" x="5568950" y="4800600"/>
          <p14:tracePt t="19747" x="5568950" y="4826000"/>
          <p14:tracePt t="19768" x="5568950" y="4851400"/>
          <p14:tracePt t="19782" x="5588000" y="4889500"/>
          <p14:tracePt t="19795" x="5600700" y="4895850"/>
          <p14:tracePt t="19817" x="5626100" y="4914900"/>
          <p14:tracePt t="19831" x="5664200" y="4933950"/>
          <p14:tracePt t="19851" x="5715000" y="4946650"/>
          <p14:tracePt t="19865" x="5772150" y="4953000"/>
          <p14:tracePt t="19879" x="5816600" y="4965700"/>
          <p14:tracePt t="19900" x="5835650" y="4965700"/>
          <p14:tracePt t="19961" x="5810250" y="4965700"/>
          <p14:tracePt t="19969" x="5784850" y="4978400"/>
          <p14:tracePt t="19975" x="5778500" y="4978400"/>
          <p14:tracePt t="19985" x="5772150" y="4978400"/>
          <p14:tracePt t="19997" x="5765800" y="4991100"/>
          <p14:tracePt t="20018" x="5753100" y="4991100"/>
          <p14:tracePt t="20041" x="5753100" y="5003800"/>
          <p14:tracePt t="20065" x="5753100" y="5016500"/>
          <p14:tracePt t="20079" x="5759450" y="5016500"/>
          <p14:tracePt t="20087" x="5765800" y="5016500"/>
          <p14:tracePt t="20101" x="5772150" y="5022850"/>
          <p14:tracePt t="20115" x="5803900" y="5029200"/>
          <p14:tracePt t="20129" x="5816600" y="5029200"/>
          <p14:tracePt t="20150" x="5861050" y="5029200"/>
          <p14:tracePt t="20164" x="5937250" y="5029200"/>
          <p14:tracePt t="20185" x="5975350" y="5029200"/>
          <p14:tracePt t="20198" x="6007100" y="5029200"/>
          <p14:tracePt t="20219" x="6153150" y="5029200"/>
          <p14:tracePt t="20233" x="6242050" y="5029200"/>
          <p14:tracePt t="20247" x="6254750" y="5029200"/>
          <p14:tracePt t="20268" x="6273800" y="5029200"/>
          <p14:tracePt t="20282" x="6280150" y="5029200"/>
          <p14:tracePt t="20305" x="6267450" y="5029200"/>
          <p14:tracePt t="20317" x="6254750" y="5029200"/>
          <p14:tracePt t="20330" x="6210300" y="5029200"/>
          <p14:tracePt t="20351" x="6191250" y="5029200"/>
          <p14:tracePt t="20365" x="6184900" y="5029200"/>
          <p14:tracePt t="20620" x="6184900" y="5035550"/>
          <p14:tracePt t="20641" x="6178550" y="5054600"/>
          <p14:tracePt t="20647" x="6172200" y="5054600"/>
          <p14:tracePt t="20653" x="6159500" y="5067300"/>
          <p14:tracePt t="20658" x="6134100" y="5080000"/>
          <p14:tracePt t="20663" x="6102350" y="5099050"/>
          <p14:tracePt t="20685" x="6057900" y="5105400"/>
          <p14:tracePt t="20698" x="5975350" y="5124450"/>
          <p14:tracePt t="20719" x="5861050" y="5162550"/>
          <p14:tracePt t="20733" x="5816600" y="5175250"/>
          <p14:tracePt t="20747" x="5734050" y="5200650"/>
          <p14:tracePt t="20768" x="5594350" y="5238750"/>
          <p14:tracePt t="20782" x="5556250" y="5251450"/>
          <p14:tracePt t="20802" x="5467350" y="5289550"/>
          <p14:tracePt t="20816" x="5441950" y="5302250"/>
          <p14:tracePt t="20830" x="5422900" y="5302250"/>
          <p14:tracePt t="20851" x="5372100" y="5314950"/>
          <p14:tracePt t="20865" x="5340350" y="5327650"/>
          <p14:tracePt t="20886" x="5314950" y="5334000"/>
          <p14:tracePt t="20900" x="5289550" y="5340350"/>
          <p14:tracePt t="20914" x="5257800" y="5346700"/>
          <p14:tracePt t="20935" x="5194300" y="5353050"/>
          <p14:tracePt t="20948" x="5168900" y="5353050"/>
          <p14:tracePt t="20969" x="5124450" y="5359400"/>
          <p14:tracePt t="20983" x="5092700" y="5365750"/>
          <p14:tracePt t="20997" x="5086350" y="5365750"/>
          <p14:tracePt t="21018" x="5041900" y="5391150"/>
          <p14:tracePt t="21031" x="5016500" y="5391150"/>
          <p14:tracePt t="21052" x="4978400" y="5403850"/>
          <p14:tracePt t="21066" x="4953000" y="5410200"/>
          <p14:tracePt t="21080" x="4940300" y="5416550"/>
          <p14:tracePt t="21169" x="4940300" y="5429250"/>
          <p14:tracePt t="21175" x="4946650" y="5429250"/>
          <p14:tracePt t="21185" x="4959350" y="5441950"/>
          <p14:tracePt t="21192" x="4972050" y="5454650"/>
          <p14:tracePt t="21198" x="4984750" y="5461000"/>
          <p14:tracePt t="21219" x="5029200" y="5467350"/>
          <p14:tracePt t="21233" x="5111750" y="5480050"/>
          <p14:tracePt t="21247" x="5232400" y="5480050"/>
          <p14:tracePt t="21268" x="5359400" y="5480050"/>
          <p14:tracePt t="21282" x="5467350" y="5473700"/>
          <p14:tracePt t="21303" x="5556250" y="5454650"/>
          <p14:tracePt t="21316" x="5638800" y="5441950"/>
          <p14:tracePt t="21330" x="5689600" y="5435600"/>
          <p14:tracePt t="21351" x="5746750" y="5435600"/>
          <p14:tracePt t="21365" x="5784850" y="5435600"/>
          <p14:tracePt t="21386" x="5829300" y="5422900"/>
          <p14:tracePt t="21401" x="5822950" y="5422900"/>
          <p14:tracePt t="21413" x="5810250" y="5422900"/>
          <p14:tracePt t="21434" x="5759450" y="5410200"/>
          <p14:tracePt t="21449" x="5746750" y="5403850"/>
          <p14:tracePt t="21788" x="5740400" y="5403850"/>
          <p14:tracePt t="21811" x="5727700" y="5403850"/>
          <p14:tracePt t="21847" x="5746750" y="5416550"/>
          <p14:tracePt t="21857" x="5759450" y="5422900"/>
          <p14:tracePt t="21871" x="5772150" y="5422900"/>
          <p14:tracePt t="21881" x="5784850" y="5422900"/>
          <p14:tracePt t="21889" x="5810250" y="5429250"/>
          <p14:tracePt t="21900" x="5816600" y="5429250"/>
          <p14:tracePt t="21921" x="5835650" y="5429250"/>
          <p14:tracePt t="21935" x="5854700" y="5429250"/>
          <p14:tracePt t="21948" x="5867400" y="5429250"/>
          <p14:tracePt t="21969" x="5943600" y="5429250"/>
          <p14:tracePt t="21983" x="5994400" y="5429250"/>
          <p14:tracePt t="22004" x="6159500" y="5416550"/>
          <p14:tracePt t="22018" x="6261100" y="5391150"/>
          <p14:tracePt t="22032" x="6280150" y="5384800"/>
          <p14:tracePt t="22052" x="6350000" y="5384800"/>
          <p14:tracePt t="22067" x="6457950" y="5384800"/>
          <p14:tracePt t="22087" x="6705600" y="5384800"/>
          <p14:tracePt t="22101" x="6781800" y="5384800"/>
          <p14:tracePt t="22115" x="6889750" y="5384800"/>
          <p14:tracePt t="22136" x="6997700" y="5378450"/>
          <p14:tracePt t="22150" x="7010400" y="5378450"/>
          <p14:tracePt t="22171" x="7073900" y="5378450"/>
          <p14:tracePt t="22184" x="7105650" y="5378450"/>
          <p14:tracePt t="22198" x="7118350" y="5378450"/>
          <p14:tracePt t="22219" x="7143750" y="5378450"/>
          <p14:tracePt t="22369" x="7137400" y="5378450"/>
          <p14:tracePt t="22375" x="7124700" y="5378450"/>
          <p14:tracePt t="22385" x="7112000" y="5378450"/>
          <p14:tracePt t="22393" x="7080250" y="5378450"/>
          <p14:tracePt t="22399" x="7061200" y="5378450"/>
          <p14:tracePt t="22421" x="7010400" y="5378450"/>
          <p14:tracePt t="22434" x="6889750" y="5384800"/>
          <p14:tracePt t="22448" x="6743700" y="5384800"/>
          <p14:tracePt t="22469" x="6642100" y="5391150"/>
          <p14:tracePt t="22483" x="6565900" y="5403850"/>
          <p14:tracePt t="22504" x="6483350" y="5416550"/>
          <p14:tracePt t="22518" x="6413500" y="5422900"/>
          <p14:tracePt t="22532" x="6356350" y="5422900"/>
          <p14:tracePt t="22553" x="6311900" y="5422900"/>
          <p14:tracePt t="22566" x="6305550" y="5422900"/>
          <p14:tracePt t="22587" x="6305550" y="5435600"/>
          <p14:tracePt t="22601" x="6324600" y="5435600"/>
          <p14:tracePt t="22615" x="6362700" y="5441950"/>
          <p14:tracePt t="22636" x="6388100" y="5448300"/>
          <p14:tracePt t="22650" x="6438900" y="5448300"/>
          <p14:tracePt t="22671" x="6502400" y="5448300"/>
          <p14:tracePt t="22685" x="6591300" y="5461000"/>
          <p14:tracePt t="22698" x="6629400" y="5461000"/>
          <p14:tracePt t="22719" x="6731000" y="5461000"/>
          <p14:tracePt t="22733" x="6845300" y="5461000"/>
          <p14:tracePt t="22754" x="7004050" y="5461000"/>
          <p14:tracePt t="22768" x="7048500" y="5461000"/>
          <p14:tracePt t="22782" x="7143750" y="5461000"/>
          <p14:tracePt t="22803" x="7277100" y="5461000"/>
          <p14:tracePt t="22817" x="7353300" y="5461000"/>
          <p14:tracePt t="22837" x="7423150" y="5461000"/>
          <p14:tracePt t="22851" x="7467600" y="5448300"/>
          <p14:tracePt t="22865" x="7505700" y="5448300"/>
          <p14:tracePt t="22886" x="7569200" y="5429250"/>
          <p14:tracePt t="22900" x="7607300" y="5416550"/>
          <p14:tracePt t="22921" x="7670800" y="5403850"/>
          <p14:tracePt t="22935" x="7677150" y="5403850"/>
          <p14:tracePt t="22955" x="7708900" y="5403850"/>
          <p14:tracePt t="22969" x="7721600" y="5403850"/>
          <p14:tracePt t="22983" x="7727950" y="5403850"/>
          <p14:tracePt t="23004" x="7734300" y="5403850"/>
          <p14:tracePt t="23079" x="7740650" y="5403850"/>
          <p14:tracePt t="23199" x="7734300" y="5403850"/>
          <p14:tracePt t="23207" x="7721600" y="5403850"/>
          <p14:tracePt t="23213" x="7708900" y="5416550"/>
          <p14:tracePt t="23223" x="7696200" y="5416550"/>
          <p14:tracePt t="23233" x="7683500" y="5416550"/>
          <p14:tracePt t="23254" x="7658100" y="5416550"/>
          <p14:tracePt t="23268" x="7632700" y="5429250"/>
          <p14:tracePt t="23282" x="7600950" y="5429250"/>
          <p14:tracePt t="23303" x="7556500" y="5429250"/>
          <p14:tracePt t="23317" x="7505700" y="5429250"/>
          <p14:tracePt t="23337" x="7416800" y="5429250"/>
          <p14:tracePt t="23351" x="7404100" y="5429250"/>
          <p14:tracePt t="23372" x="7353300" y="5435600"/>
          <p14:tracePt t="23386" x="7308850" y="5435600"/>
          <p14:tracePt t="23400" x="7277100" y="5435600"/>
          <p14:tracePt t="23421" x="7194550" y="5435600"/>
          <p14:tracePt t="23434" x="7086600" y="5435600"/>
          <p14:tracePt t="23455" x="6883400" y="5435600"/>
          <p14:tracePt t="23469" x="6838950" y="5435600"/>
          <p14:tracePt t="23483" x="6800850" y="5435600"/>
          <p14:tracePt t="23504" x="6788150" y="5435600"/>
          <p14:tracePt t="23518" x="6781800" y="5435600"/>
          <p14:tracePt t="23539" x="6762750" y="5435600"/>
          <p14:tracePt t="23617" x="6769100" y="5435600"/>
          <p14:tracePt t="23657" x="6781800" y="5441950"/>
          <p14:tracePt t="23681" x="6794500" y="5441950"/>
          <p14:tracePt t="23689" x="6807200" y="5448300"/>
          <p14:tracePt t="23695" x="6819900" y="5448300"/>
          <p14:tracePt t="23705" x="6826250" y="5448300"/>
          <p14:tracePt t="23719" x="6845300" y="5448300"/>
          <p14:tracePt t="23906" x="6838950" y="5448300"/>
          <p14:tracePt t="23921" x="6826250" y="5448300"/>
          <p14:tracePt t="23928" x="6807200" y="5435600"/>
          <p14:tracePt t="23935" x="6781800" y="5435600"/>
          <p14:tracePt t="23945" x="6769100" y="5435600"/>
          <p14:tracePt t="23955" x="6743700" y="5435600"/>
          <p14:tracePt t="23970" x="6705600" y="5435600"/>
          <p14:tracePt t="23983" x="6673850" y="5435600"/>
          <p14:tracePt t="24004" x="6635750" y="5441950"/>
          <p14:tracePt t="24017" x="6610350" y="5441950"/>
          <p14:tracePt t="24039" x="6597650" y="5441950"/>
          <p14:tracePt t="24052" x="6597650" y="5448300"/>
          <p14:tracePt t="24411" x="6610350" y="5448300"/>
          <p14:tracePt t="24425" x="6629400" y="5448300"/>
          <p14:tracePt t="24435" x="6699250" y="5448300"/>
          <p14:tracePt t="24441" x="6724650" y="5448300"/>
          <p14:tracePt t="24455" x="6775450" y="5448300"/>
          <p14:tracePt t="24469" x="6826250" y="5448300"/>
          <p14:tracePt t="24483" x="6889750" y="5448300"/>
          <p14:tracePt t="24504" x="7010400" y="5448300"/>
          <p14:tracePt t="24518" x="7054850" y="5448300"/>
          <p14:tracePt t="24538" x="7188200" y="5448300"/>
          <p14:tracePt t="24553" x="7258050" y="5448300"/>
          <p14:tracePt t="24567" x="7327900" y="5448300"/>
          <p14:tracePt t="24587" x="7397750" y="5448300"/>
          <p14:tracePt t="24601" x="7473950" y="5448300"/>
          <p14:tracePt t="24622" x="7550150" y="5448300"/>
          <p14:tracePt t="24636" x="7594600" y="5448300"/>
          <p14:tracePt t="24657" x="7639050" y="5448300"/>
          <p14:tracePt t="24670" x="7658100" y="5448300"/>
          <p14:tracePt t="24684" x="7677150" y="5448300"/>
          <p14:tracePt t="24705" x="7753350" y="5448300"/>
          <p14:tracePt t="24719" x="7785100" y="5441950"/>
          <p14:tracePt t="24740" x="7867650" y="5441950"/>
          <p14:tracePt t="24754" x="7893050" y="5441950"/>
          <p14:tracePt t="24767" x="7899400" y="5441950"/>
          <p14:tracePt t="24788" x="7912100" y="5441950"/>
          <p14:tracePt t="24802" x="7969250" y="5454650"/>
          <p14:tracePt t="24823" x="8020050" y="5461000"/>
          <p14:tracePt t="24838" x="8032750" y="5461000"/>
          <p14:tracePt t="24851" x="8064500" y="5461000"/>
          <p14:tracePt t="24872" x="8070850" y="5461000"/>
          <p14:tracePt t="24889" x="8077200" y="5461000"/>
          <p14:tracePt t="24906" x="8083550" y="5461000"/>
          <p14:tracePt t="24920" x="8096250" y="5461000"/>
          <p14:tracePt t="25023" x="8102600" y="5461000"/>
          <p14:tracePt t="25056" x="8115300" y="5461000"/>
          <p14:tracePt t="25260" x="8121650" y="5461000"/>
          <p14:tracePt t="25621" x="8140700" y="5473700"/>
          <p14:tracePt t="25643" x="8153400" y="5473700"/>
          <p14:tracePt t="25651" x="8166100" y="5473700"/>
          <p14:tracePt t="25652" x="8178800" y="5473700"/>
          <p14:tracePt t="25671" x="8185150" y="5473700"/>
          <p14:tracePt t="25677" x="8191500" y="5473700"/>
          <p14:tracePt t="25689" x="8204200" y="5473700"/>
          <p14:tracePt t="25705" x="8216900" y="5473700"/>
          <p14:tracePt t="25719" x="8223250" y="5473700"/>
          <p14:tracePt t="25740" x="8248650" y="5473700"/>
          <p14:tracePt t="25760" x="8255000" y="5473700"/>
          <p14:tracePt t="25839" x="8242300" y="5473700"/>
          <p14:tracePt t="25841" x="8210550" y="5473700"/>
          <p14:tracePt t="25855" x="8191500" y="5473700"/>
          <p14:tracePt t="25863" x="8159750" y="5473700"/>
          <p14:tracePt t="25872" x="8108950" y="5473700"/>
          <p14:tracePt t="25886" x="8039100" y="5473700"/>
          <p14:tracePt t="25907" x="7893050" y="5473700"/>
          <p14:tracePt t="25921" x="7880350" y="5473700"/>
          <p14:tracePt t="25937" x="7874000" y="5473700"/>
          <p14:tracePt t="25955" x="7867650" y="5467350"/>
          <p14:tracePt t="25983" x="7867650" y="5454650"/>
          <p14:tracePt t="26001" x="7886700" y="5448300"/>
          <p14:tracePt t="26009" x="7924800" y="5448300"/>
          <p14:tracePt t="26018" x="7956550" y="5441950"/>
          <p14:tracePt t="26038" x="8032750" y="5416550"/>
          <p14:tracePt t="26053" x="8070850" y="5410200"/>
          <p14:tracePt t="26073" x="8147050" y="5410200"/>
          <p14:tracePt t="26087" x="8172450" y="5410200"/>
          <p14:tracePt t="26108" x="8185150" y="5410200"/>
          <p14:tracePt t="26145" x="8178800" y="5410200"/>
          <p14:tracePt t="26153" x="8159750" y="5410200"/>
          <p14:tracePt t="26169" x="8128000" y="5410200"/>
          <p14:tracePt t="26177" x="8096250" y="5410200"/>
          <p14:tracePt t="26191" x="8077200" y="5410200"/>
          <p14:tracePt t="26205" x="8032750" y="5410200"/>
          <p14:tracePt t="26219" x="8026400" y="5410200"/>
          <p14:tracePt t="26240" x="8013700" y="5410200"/>
          <p14:tracePt t="26255" x="8007350" y="5410200"/>
          <p14:tracePt t="26275" x="8007350" y="5416550"/>
          <p14:tracePt t="26311" x="8020050" y="5416550"/>
          <p14:tracePt t="26319" x="8032750" y="5416550"/>
          <p14:tracePt t="26325" x="8058150" y="5416550"/>
          <p14:tracePt t="26337" x="8077200" y="5416550"/>
          <p14:tracePt t="26358" x="8121650" y="5416550"/>
          <p14:tracePt t="26372" x="8140700" y="5416550"/>
          <p14:tracePt t="26433" x="8128000" y="5416550"/>
          <p14:tracePt t="26441" x="8096250" y="5410200"/>
          <p14:tracePt t="26447" x="8077200" y="5410200"/>
          <p14:tracePt t="26457" x="8032750" y="5403850"/>
          <p14:tracePt t="26469" x="7981950" y="5391150"/>
          <p14:tracePt t="26490" x="7912100" y="5378450"/>
          <p14:tracePt t="26504" x="7905750" y="5378450"/>
          <p14:tracePt t="26525" x="7905750" y="5372100"/>
          <p14:tracePt t="26553" x="7912100" y="5372100"/>
          <p14:tracePt t="26561" x="7937500" y="5372100"/>
          <p14:tracePt t="26573" x="7956550" y="5372100"/>
          <p14:tracePt t="26587" x="8013700" y="5391150"/>
          <p14:tracePt t="26608" x="8045450" y="5403850"/>
          <p14:tracePt t="26622" x="8058150" y="5416550"/>
          <p14:tracePt t="26639" x="8051800" y="5429250"/>
          <p14:tracePt t="26657" x="8001000" y="5429250"/>
          <p14:tracePt t="26670" x="7981950" y="5429250"/>
          <p14:tracePt t="26691" x="7835900" y="5429250"/>
          <p14:tracePt t="26705" x="7715250" y="5429250"/>
          <p14:tracePt t="26719" x="7664450" y="5429250"/>
          <p14:tracePt t="26740" x="7651750" y="5429250"/>
          <p14:tracePt t="26754" x="7658100" y="5429250"/>
          <p14:tracePt t="26775" x="7683500" y="5429250"/>
          <p14:tracePt t="26788" x="7734300" y="5429250"/>
          <p14:tracePt t="26802" x="7785100" y="5429250"/>
          <p14:tracePt t="26823" x="7880350" y="5435600"/>
          <p14:tracePt t="26837" x="7893050" y="5435600"/>
          <p14:tracePt t="26858" x="7918450" y="5448300"/>
          <p14:tracePt t="26887" x="7918450" y="5454650"/>
          <p14:tracePt t="26895" x="7905750" y="5454650"/>
          <p14:tracePt t="26906" x="7886700" y="5454650"/>
          <p14:tracePt t="26921" x="7842250" y="5454650"/>
          <p14:tracePt t="26941" x="7810500" y="5454650"/>
          <p14:tracePt t="26969" x="7816850" y="5454650"/>
          <p14:tracePt t="26985" x="7835900" y="5454650"/>
          <p14:tracePt t="26993" x="7854950" y="5454650"/>
          <p14:tracePt t="27004" x="7867650" y="5448300"/>
          <p14:tracePt t="27025" x="7912100" y="5448300"/>
          <p14:tracePt t="27039" x="7937500" y="5448300"/>
          <p14:tracePt t="27052" x="7943850" y="5448300"/>
          <p14:tracePt t="27079" x="7943850" y="5454650"/>
          <p14:tracePt t="27093" x="7943850" y="5461000"/>
          <p14:tracePt t="27113" x="7924800" y="5461000"/>
          <p14:tracePt t="27122" x="7905750" y="5461000"/>
          <p14:tracePt t="27136" x="7880350" y="5461000"/>
          <p14:tracePt t="27156" x="7842250" y="5461000"/>
          <p14:tracePt t="27199" x="7861300" y="5461000"/>
          <p14:tracePt t="27213" x="7874000" y="5461000"/>
          <p14:tracePt t="27223" x="7880350" y="5448300"/>
          <p14:tracePt t="27231" x="7899400" y="5448300"/>
          <p14:tracePt t="27240" x="7912100" y="5448300"/>
          <p14:tracePt t="27465" x="7918450" y="5448300"/>
          <p14:tracePt t="28165" x="7918450" y="5454650"/>
          <p14:tracePt t="28338" x="7905750" y="5454650"/>
          <p14:tracePt t="28345" x="7893050" y="5454650"/>
          <p14:tracePt t="28361" x="7880350" y="5448300"/>
          <p14:tracePt t="28371" x="7867650" y="5448300"/>
          <p14:tracePt t="28383" x="7861300" y="5448300"/>
          <p14:tracePt t="28392" x="7842250" y="5448300"/>
          <p14:tracePt t="28407" x="7835900" y="5448300"/>
          <p14:tracePt t="28420" x="7829550" y="5448300"/>
          <p14:tracePt t="28441" x="7804150" y="5448300"/>
          <p14:tracePt t="28455" x="7759700" y="5461000"/>
          <p14:tracePt t="28476" x="7708900" y="5467350"/>
          <p14:tracePt t="28490" x="7639050" y="5480050"/>
          <p14:tracePt t="28504" x="7600950" y="5492750"/>
          <p14:tracePt t="28525" x="7518400" y="5518150"/>
          <p14:tracePt t="28539" x="7448550" y="5537200"/>
          <p14:tracePt t="28559" x="7366000" y="5556250"/>
          <p14:tracePt t="28573" x="7327900" y="5562600"/>
          <p14:tracePt t="28594" x="7169150" y="5575300"/>
          <p14:tracePt t="28608" x="7124700" y="5581650"/>
          <p14:tracePt t="28622" x="7067550" y="5588000"/>
          <p14:tracePt t="28643" x="7048500" y="5594350"/>
          <p14:tracePt t="28656" x="7035800" y="5594350"/>
          <p14:tracePt t="28671" x="7004050" y="5600700"/>
          <p14:tracePt t="28691" x="6959600" y="5600700"/>
          <p14:tracePt t="28705" x="6902450" y="5594350"/>
          <p14:tracePt t="28726" x="6870700" y="5594350"/>
          <p14:tracePt t="28751" x="6877050" y="5594350"/>
          <p14:tracePt t="28769" x="6889750" y="5594350"/>
          <p14:tracePt t="28775" x="6921500" y="5594350"/>
          <p14:tracePt t="28788" x="6965950" y="5594350"/>
          <p14:tracePt t="28809" x="7156450" y="5594350"/>
          <p14:tracePt t="28823" x="7245350" y="5594350"/>
          <p14:tracePt t="28837" x="7429500" y="5594350"/>
          <p14:tracePt t="28858" x="7658100" y="5594350"/>
          <p14:tracePt t="28872" x="7740650" y="5594350"/>
          <p14:tracePt t="28893" x="7753350" y="5594350"/>
          <p14:tracePt t="28907" x="7759700" y="5588000"/>
          <p14:tracePt t="28927" x="7766050" y="5581650"/>
          <p14:tracePt t="28993" x="7753350" y="5581650"/>
          <p14:tracePt t="28999" x="7740650" y="5581650"/>
          <p14:tracePt t="29009" x="7715250" y="5581650"/>
          <p14:tracePt t="29071" x="7727950" y="5581650"/>
          <p14:tracePt t="29081" x="7747000" y="5581650"/>
          <p14:tracePt t="29089" x="7766050" y="5581650"/>
          <p14:tracePt t="29094" x="7791450" y="5581650"/>
          <p14:tracePt t="29108" x="7810500" y="5581650"/>
          <p14:tracePt t="29122" x="7874000" y="5581650"/>
          <p14:tracePt t="29143" x="7962900" y="5581650"/>
          <p14:tracePt t="29157" x="8001000" y="5575300"/>
          <p14:tracePt t="29177" x="8039100" y="5562600"/>
          <p14:tracePt t="29191" x="8051800" y="5556250"/>
          <p14:tracePt t="29273" x="8058150" y="5556250"/>
          <p14:tracePt t="29281" x="8077200" y="5556250"/>
          <p14:tracePt t="29297" x="8089900" y="5549900"/>
          <p14:tracePt t="29305" x="8096250" y="5549900"/>
          <p14:tracePt t="29310" x="8102600" y="5549900"/>
          <p14:tracePt t="29377" x="8102600" y="5543550"/>
          <p14:tracePt t="29393" x="8108950" y="5543550"/>
          <p14:tracePt t="29398" x="8121650" y="5543550"/>
          <p14:tracePt t="29405" x="8121650" y="5537200"/>
          <p14:tracePt t="29415" x="8128000" y="5537200"/>
          <p14:tracePt t="29427" x="8140700" y="5537200"/>
          <p14:tracePt t="29441" x="8140700" y="5530850"/>
          <p14:tracePt t="29473" x="8147050" y="5530850"/>
          <p14:tracePt t="29624" x="8153400" y="5530850"/>
          <p14:tracePt t="29641" x="8159750" y="5530850"/>
          <p14:tracePt t="29649" x="8185150" y="5530850"/>
          <p14:tracePt t="29655" x="8216900" y="5537200"/>
          <p14:tracePt t="29665" x="8229600" y="5537200"/>
          <p14:tracePt t="29677" x="8242300" y="5543550"/>
          <p14:tracePt t="29691" x="8286750" y="5549900"/>
          <p14:tracePt t="29705" x="8331200" y="5562600"/>
          <p14:tracePt t="29726" x="8382000" y="5575300"/>
          <p14:tracePt t="29740" x="8388350" y="5575300"/>
          <p14:tracePt t="29761" x="8394700" y="5575300"/>
          <p14:tracePt t="29791" x="8375650" y="5575300"/>
          <p14:tracePt t="29796" x="8362950" y="5575300"/>
          <p14:tracePt t="29809" x="8331200" y="5568950"/>
          <p14:tracePt t="29823" x="8280400" y="5556250"/>
          <p14:tracePt t="29844" x="8191500" y="5556250"/>
          <p14:tracePt t="29858" x="8039100" y="5556250"/>
          <p14:tracePt t="29872" x="7829550" y="5556250"/>
          <p14:tracePt t="29893" x="7550150" y="5556250"/>
          <p14:tracePt t="29906" x="7499350" y="5556250"/>
          <p14:tracePt t="29927" x="7499350" y="5549900"/>
          <p14:tracePt t="29941" x="7512050" y="5543550"/>
          <p14:tracePt t="29955" x="7575550" y="5511800"/>
          <p14:tracePt t="29976" x="7708900" y="5486400"/>
          <p14:tracePt t="29990" x="7848600" y="5454650"/>
          <p14:tracePt t="30011" x="8001000" y="5448300"/>
          <p14:tracePt t="30025" x="8121650" y="5448300"/>
          <p14:tracePt t="30038" x="8216900" y="5448300"/>
          <p14:tracePt t="30059" x="8267700" y="5448300"/>
          <p14:tracePt t="30079" x="8274050" y="5448300"/>
          <p14:tracePt t="30094" x="8274050" y="5454650"/>
          <p14:tracePt t="30108" x="8242300" y="5467350"/>
          <p14:tracePt t="30122" x="8191500" y="5480050"/>
          <p14:tracePt t="30142" x="8134350" y="5486400"/>
          <p14:tracePt t="30156" x="8128000" y="5492750"/>
          <p14:tracePt t="30225" x="8153400" y="5499100"/>
          <p14:tracePt t="30231" x="8172450" y="5505450"/>
          <p14:tracePt t="30241" x="8197850" y="5505450"/>
          <p14:tracePt t="30248" x="8210550" y="5505450"/>
          <p14:tracePt t="30261" x="8229600" y="5505450"/>
          <p14:tracePt t="30275" x="8242300" y="5505450"/>
          <p14:tracePt t="30295" x="8248650" y="5505450"/>
          <p14:tracePt t="30409" x="8248650" y="5499100"/>
          <p14:tracePt t="30581" x="8242300" y="5499100"/>
          <p14:tracePt t="30582" x="8235950" y="5499100"/>
          <p14:tracePt t="30603" x="8229600" y="5499100"/>
          <p14:tracePt t="30611" x="8223250" y="5499100"/>
          <p14:tracePt t="30625" x="8216900" y="5499100"/>
          <p14:tracePt t="30633" x="8210550" y="5492750"/>
          <p14:tracePt t="30642" x="8204200" y="5492750"/>
          <p14:tracePt t="30656" x="8197850" y="5486400"/>
          <p14:tracePt t="30677" x="8197850" y="5473700"/>
          <p14:tracePt t="30691" x="8185150" y="5473700"/>
          <p14:tracePt t="30712" x="8185150" y="5461000"/>
          <p14:tracePt t="30743" x="8185150" y="5454650"/>
          <p14:tracePt t="30775" x="8185150" y="5448300"/>
          <p14:tracePt t="30817" x="8185150" y="5441950"/>
          <p14:tracePt t="30825" x="8178800" y="5441950"/>
          <p14:tracePt t="30839" x="8178800" y="5435600"/>
          <p14:tracePt t="30853" x="8178800" y="5429250"/>
          <p14:tracePt t="30863" x="8172450" y="5422900"/>
          <p14:tracePt t="30871" x="8166100" y="5416550"/>
          <p14:tracePt t="30879" x="8153400" y="5403850"/>
          <p14:tracePt t="30892" x="8140700" y="5391150"/>
          <p14:tracePt t="30906" x="8089900" y="5353050"/>
          <p14:tracePt t="30927" x="7975600" y="5289550"/>
          <p14:tracePt t="30941" x="7905750" y="5245100"/>
          <p14:tracePt t="30962" x="7607300" y="5111750"/>
          <p14:tracePt t="30976" x="7340600" y="5029200"/>
          <p14:tracePt t="30990" x="7245350" y="5016500"/>
          <p14:tracePt t="31011" x="7035800" y="5003800"/>
          <p14:tracePt t="31024" x="6985000" y="5003800"/>
          <p14:tracePt t="31045" x="6965950" y="5010150"/>
          <p14:tracePt t="31059" x="6940550" y="5010150"/>
          <p14:tracePt t="31073" x="6896100" y="5029200"/>
          <p14:tracePt t="31094" x="6864350" y="5041900"/>
          <p14:tracePt t="31107" x="6826250" y="5054600"/>
          <p14:tracePt t="31129" x="6775450" y="5067300"/>
          <p14:tracePt t="31142" x="6756400" y="5086350"/>
          <p14:tracePt t="31156" x="6750050" y="5086350"/>
          <p14:tracePt t="31177" x="6724650" y="5099050"/>
          <p14:tracePt t="31201" x="6724650" y="5111750"/>
          <p14:tracePt t="31212" x="6743700" y="5143500"/>
          <p14:tracePt t="31226" x="6807200" y="5194300"/>
          <p14:tracePt t="31240" x="6915150" y="5245100"/>
          <p14:tracePt t="31261" x="7245350" y="5346700"/>
          <p14:tracePt t="31275" x="7385050" y="5378450"/>
          <p14:tracePt t="31295" x="7632700" y="5435600"/>
          <p14:tracePt t="31309" x="7950200" y="5499100"/>
          <p14:tracePt t="31323" x="8039100" y="5518150"/>
          <p14:tracePt t="31344" x="8255000" y="5568950"/>
          <p14:tracePt t="31358" x="8350250" y="5588000"/>
          <p14:tracePt t="31379" x="8413750" y="5600700"/>
          <p14:tracePt t="31393" x="8432800" y="5600700"/>
          <p14:tracePt t="31406" x="8439150" y="5607050"/>
          <p14:tracePt t="31439" x="8445500" y="5613400"/>
          <p14:tracePt t="31453" x="8451850" y="5613400"/>
          <p14:tracePt t="31463" x="8458200" y="5613400"/>
          <p14:tracePt t="31475" x="8464550" y="5613400"/>
          <p14:tracePt t="31495" x="8470900" y="5607050"/>
          <p14:tracePt t="31513" x="8470900" y="5600700"/>
          <p14:tracePt t="31525" x="8470900" y="5588000"/>
          <p14:tracePt t="31545" x="8458200" y="5562600"/>
          <p14:tracePt t="31559" x="8413750" y="5524500"/>
          <p14:tracePt t="31573" x="8356600" y="5486400"/>
          <p14:tracePt t="31594" x="8210550" y="5461000"/>
          <p14:tracePt t="31608" x="8026400" y="5441950"/>
          <p14:tracePt t="31629" x="7842250" y="5441950"/>
          <p14:tracePt t="31643" x="7734300" y="5441950"/>
          <p14:tracePt t="31663" x="7721600" y="5448300"/>
          <p14:tracePt t="31677" x="7721600" y="5454650"/>
          <p14:tracePt t="31691" x="7747000" y="5461000"/>
          <p14:tracePt t="31712" x="7791450" y="5461000"/>
          <p14:tracePt t="31726" x="7886700" y="5461000"/>
          <p14:tracePt t="31747" x="8020050" y="5461000"/>
          <p14:tracePt t="31761" x="8089900" y="5461000"/>
          <p14:tracePt t="31826" x="8070850" y="5461000"/>
          <p14:tracePt t="31830" x="8051800" y="5461000"/>
          <p14:tracePt t="31838" x="8026400" y="5461000"/>
          <p14:tracePt t="31847" x="8013700" y="5461000"/>
          <p14:tracePt t="31858" x="8001000" y="5461000"/>
          <p14:tracePt t="31953" x="7994650" y="5461000"/>
          <p14:tracePt t="31999" x="7994650" y="5454650"/>
          <p14:tracePt t="32004" x="8001000" y="5454650"/>
          <p14:tracePt t="32015" x="8007350" y="5454650"/>
          <p14:tracePt t="32023" x="8013700" y="5448300"/>
          <p14:tracePt t="32039" x="8013700" y="5429250"/>
          <p14:tracePt t="32089" x="8013700" y="5422900"/>
          <p14:tracePt t="32158" x="8007350" y="5410200"/>
          <p14:tracePt t="32169" x="8001000" y="5410200"/>
          <p14:tracePt t="32175" x="7988300" y="5397500"/>
          <p14:tracePt t="32185" x="7981950" y="5397500"/>
          <p14:tracePt t="32193" x="7969250" y="5397500"/>
          <p14:tracePt t="32223" x="7962900" y="5391150"/>
          <p14:tracePt t="32245" x="7956550" y="5391150"/>
          <p14:tracePt t="32263" x="7956550" y="5384800"/>
          <p14:tracePt t="32264" x="7950200" y="5384800"/>
          <p14:tracePt t="32279" x="7943850" y="5384800"/>
          <p14:tracePt t="32303" x="7937500" y="5372100"/>
          <p14:tracePt t="32310" x="7931150" y="5372100"/>
          <p14:tracePt t="32330" x="7924800" y="5372100"/>
          <p14:tracePt t="32344" x="7912100" y="5359400"/>
          <p14:tracePt t="32358" x="7899400" y="5359400"/>
          <p14:tracePt t="32378" x="7893050" y="5359400"/>
          <p14:tracePt t="32393" x="7874000" y="5346700"/>
          <p14:tracePt t="32413" x="7835900" y="5346700"/>
          <p14:tracePt t="32427" x="7766050" y="5346700"/>
          <p14:tracePt t="32441" x="7708900" y="5346700"/>
          <p14:tracePt t="32462" x="7537450" y="5334000"/>
          <p14:tracePt t="32476" x="7473950" y="5327650"/>
          <p14:tracePt t="32497" x="7296150" y="5321300"/>
          <p14:tracePt t="32511" x="7188200" y="5321300"/>
          <p14:tracePt t="32525" x="7112000" y="5321300"/>
          <p14:tracePt t="32545" x="6851650" y="5321300"/>
          <p14:tracePt t="32559" x="6642100" y="5321300"/>
          <p14:tracePt t="32580" x="6400800" y="5321300"/>
          <p14:tracePt t="32594" x="6203950" y="5321300"/>
          <p14:tracePt t="32608" x="6045200" y="5321300"/>
          <p14:tracePt t="32628" x="5873750" y="5321300"/>
          <p14:tracePt t="32643" x="5835650" y="5321300"/>
          <p14:tracePt t="32663" x="5695950" y="5321300"/>
          <p14:tracePt t="32677" x="5651500" y="5321300"/>
          <p14:tracePt t="32691" x="5588000" y="5321300"/>
          <p14:tracePt t="32712" x="5543550" y="5327650"/>
          <p14:tracePt t="32726" x="5524500" y="5327650"/>
          <p14:tracePt t="32747" x="5486400" y="5340350"/>
          <p14:tracePt t="32761" x="5435600" y="5346700"/>
          <p14:tracePt t="32775" x="5359400" y="5353050"/>
          <p14:tracePt t="32795" x="5270500" y="5359400"/>
          <p14:tracePt t="32809" x="5213350" y="5378450"/>
          <p14:tracePt t="32830" x="5187950" y="5384800"/>
          <p14:tracePt t="32844" x="5175250" y="5384800"/>
          <p14:tracePt t="32858" x="5168900" y="5384800"/>
          <p14:tracePt t="32878" x="5149850" y="5384800"/>
          <p14:tracePt t="32892" x="5111750" y="5384800"/>
          <p14:tracePt t="32913" x="5054600" y="5384800"/>
          <p14:tracePt t="32927" x="5048250" y="5384800"/>
          <p14:tracePt t="32941" x="5035550" y="5384800"/>
          <p14:tracePt t="32962" x="5029200" y="5384800"/>
          <p14:tracePt t="32976" x="5003800" y="5384800"/>
          <p14:tracePt t="32997" x="4978400" y="5384800"/>
          <p14:tracePt t="33011" x="4940300" y="5391150"/>
          <p14:tracePt t="33024" x="4908550" y="5403850"/>
          <p14:tracePt t="33045" x="4864100" y="5410200"/>
          <p14:tracePt t="33059" x="4787900" y="5441950"/>
          <p14:tracePt t="33080" x="4756150" y="5441950"/>
          <p14:tracePt t="33094" x="4730750" y="5454650"/>
          <p14:tracePt t="33108" x="4705350" y="5461000"/>
          <p14:tracePt t="33128" x="4692650" y="5461000"/>
          <p14:tracePt t="33241" x="4686300" y="5461000"/>
          <p14:tracePt t="33247" x="4686300" y="5454650"/>
          <p14:tracePt t="33253" x="4679950" y="5448300"/>
          <p14:tracePt t="33273" x="4679950" y="5441950"/>
          <p14:tracePt t="33281" x="4679950" y="5435600"/>
          <p14:tracePt t="33303" x="4679950" y="5422900"/>
          <p14:tracePt t="33397" x="4679950" y="5416550"/>
          <p14:tracePt t="33602" x="4686300" y="5416550"/>
          <p14:tracePt t="33608" x="4692650" y="5416550"/>
          <p14:tracePt t="33615" x="4699000" y="5416550"/>
          <p14:tracePt t="33624" x="4705350" y="5416550"/>
          <p14:tracePt t="33631" x="4711700" y="5416550"/>
          <p14:tracePt t="33642" x="4724400" y="5422900"/>
          <p14:tracePt t="33663" x="4762500" y="5422900"/>
          <p14:tracePt t="33677" x="4775200" y="5422900"/>
          <p14:tracePt t="33698" x="4826000" y="5422900"/>
          <p14:tracePt t="33712" x="4870450" y="5422900"/>
          <p14:tracePt t="33726" x="4908550" y="5422900"/>
          <p14:tracePt t="33747" x="4972050" y="5422900"/>
          <p14:tracePt t="33761" x="5035550" y="5422900"/>
          <p14:tracePt t="33782" x="5111750" y="5422900"/>
          <p14:tracePt t="33796" x="5194300" y="5422900"/>
          <p14:tracePt t="33809" x="5314950" y="5422900"/>
          <p14:tracePt t="33830" x="5492750" y="5422900"/>
          <p14:tracePt t="33844" x="5549900" y="5422900"/>
          <p14:tracePt t="33865" x="5778500" y="5422900"/>
          <p14:tracePt t="33879" x="5943600" y="5422900"/>
          <p14:tracePt t="33892" x="6032500" y="5422900"/>
          <p14:tracePt t="33913" x="6292850" y="5422900"/>
          <p14:tracePt t="33927" x="6464300" y="5422900"/>
          <p14:tracePt t="33948" x="6648450" y="5422900"/>
          <p14:tracePt t="33962" x="6845300" y="5422900"/>
          <p14:tracePt t="33976" x="7067550" y="5422900"/>
          <p14:tracePt t="33997" x="7404100" y="5422900"/>
          <p14:tracePt t="34011" x="7505700" y="5422900"/>
          <p14:tracePt t="34031" x="7778750" y="5422900"/>
          <p14:tracePt t="34045" x="7937500" y="5422900"/>
          <p14:tracePt t="34059" x="8013700" y="5422900"/>
          <p14:tracePt t="34080" x="8235950" y="5422900"/>
          <p14:tracePt t="34094" x="8369300" y="5422900"/>
          <p14:tracePt t="34115" x="8515350" y="5422900"/>
          <p14:tracePt t="34129" x="8553450" y="5422900"/>
          <p14:tracePt t="34142" x="8597900" y="5422900"/>
          <p14:tracePt t="34163" x="8629650" y="5410200"/>
          <p14:tracePt t="34177" x="8655050" y="5410200"/>
          <p14:tracePt t="34198" x="8674100" y="5410200"/>
          <p14:tracePt t="34212" x="8686800" y="5410200"/>
          <p14:tracePt t="34226" x="8693150" y="5410200"/>
          <p14:tracePt t="34271" x="8699500" y="5410200"/>
          <p14:tracePt t="34287" x="8712200" y="5410200"/>
          <p14:tracePt t="34297" x="8731250" y="5397500"/>
          <p14:tracePt t="34305" x="8743950" y="5397500"/>
          <p14:tracePt t="34310" x="8750300" y="5397500"/>
          <p14:tracePt t="34330" x="8763000" y="5397500"/>
          <p14:tracePt t="34415" x="8763000" y="5384800"/>
          <p14:tracePt t="34637" x="8756650" y="5384800"/>
          <p14:tracePt t="34649" x="8743950" y="5384800"/>
          <p14:tracePt t="34655" x="8731250" y="5384800"/>
          <p14:tracePt t="34665" x="8718550" y="5384800"/>
          <p14:tracePt t="34670" x="8699500" y="5384800"/>
          <p14:tracePt t="34681" x="8686800" y="5384800"/>
          <p14:tracePt t="34699" x="8661400" y="5384800"/>
          <p14:tracePt t="34712" x="8648700" y="5384800"/>
          <p14:tracePt t="34815" x="8642350" y="5384800"/>
          <p14:tracePt t="34871" x="8636000" y="5391150"/>
          <p14:tracePt t="35000" x="8642350" y="5391150"/>
          <p14:tracePt t="35015" x="8655050" y="5391150"/>
          <p14:tracePt t="35029" x="8661400" y="5403850"/>
          <p14:tracePt t="35053" x="8667750" y="5403850"/>
          <p14:tracePt t="35063" x="8674100" y="5403850"/>
          <p14:tracePt t="35071" x="8680450" y="5403850"/>
          <p14:tracePt t="35087" x="8686800" y="5403850"/>
          <p14:tracePt t="35119" x="8699500" y="5403850"/>
          <p14:tracePt t="35125" x="8699500" y="5397500"/>
          <p14:tracePt t="35143" x="8712200" y="5384800"/>
          <p14:tracePt t="35149" x="8712200" y="5378450"/>
          <p14:tracePt t="35159" x="8712200" y="5372100"/>
          <p14:tracePt t="35167" x="8712200" y="5359400"/>
          <p14:tracePt t="35177" x="8724900" y="5353050"/>
          <p14:tracePt t="35198" x="8724900" y="5321300"/>
          <p14:tracePt t="35212" x="8718550" y="5308600"/>
          <p14:tracePt t="35233" x="8642350" y="5276850"/>
          <p14:tracePt t="35247" x="8591550" y="5270500"/>
          <p14:tracePt t="35260" x="8566150" y="5270500"/>
          <p14:tracePt t="35281" x="8528050" y="5270500"/>
          <p14:tracePt t="35295" x="8509000" y="5283200"/>
          <p14:tracePt t="35316" x="8496300" y="5295900"/>
          <p14:tracePt t="35330" x="8489950" y="5327650"/>
          <p14:tracePt t="35344" x="8489950" y="5365750"/>
          <p14:tracePt t="35365" x="8496300" y="5397500"/>
          <p14:tracePt t="35379" x="8521700" y="5435600"/>
          <p14:tracePt t="35400" x="8572500" y="5461000"/>
          <p14:tracePt t="35413" x="8591550" y="5461000"/>
          <p14:tracePt t="35427" x="8604250" y="5461000"/>
          <p14:tracePt t="35448" x="8636000" y="5441950"/>
          <p14:tracePt t="35462" x="8648700" y="5429250"/>
          <p14:tracePt t="35483" x="8655050" y="5391150"/>
          <p14:tracePt t="35497" x="8655050" y="5384800"/>
          <p14:tracePt t="35511" x="8655050" y="5372100"/>
          <p14:tracePt t="35532" x="8610600" y="5353050"/>
          <p14:tracePt t="35545" x="8591550" y="5346700"/>
          <p14:tracePt t="35566" x="8578850" y="5346700"/>
          <p14:tracePt t="35580" x="8559800" y="5353050"/>
          <p14:tracePt t="35594" x="8553450" y="5365750"/>
          <p14:tracePt t="35615" x="8559800" y="5403850"/>
          <p14:tracePt t="35628" x="8572500" y="5416550"/>
          <p14:tracePt t="35649" x="8604250" y="5416550"/>
          <p14:tracePt t="35665" x="8616950" y="5416550"/>
          <p14:tracePt t="35684" x="8648700" y="5416550"/>
          <p14:tracePt t="35698" x="8661400" y="5416550"/>
          <p14:tracePt t="35712" x="8667750" y="5416550"/>
          <p14:tracePt t="35733" x="8667750" y="5410200"/>
          <p14:tracePt t="35747" x="8674100" y="5403850"/>
          <p14:tracePt t="35760" x="8674100" y="5391150"/>
          <p14:tracePt t="35781" x="8674100" y="5384800"/>
          <p14:tracePt t="35865" x="8674100" y="5391150"/>
          <p14:tracePt t="35871" x="8674100" y="5397500"/>
          <p14:tracePt t="35881" x="8680450" y="5403850"/>
          <p14:tracePt t="35886" x="8686800" y="5410200"/>
          <p14:tracePt t="35903" x="8693150" y="5410200"/>
          <p14:tracePt t="35913" x="8699500" y="5410200"/>
          <p14:tracePt t="36074" x="8699500" y="5403850"/>
          <p14:tracePt t="36443" x="8693150" y="5403850"/>
          <p14:tracePt t="36506" x="8686800" y="5403850"/>
          <p14:tracePt t="36512" x="8686800" y="5397500"/>
          <p14:tracePt t="36519" x="8680450" y="5397500"/>
          <p14:tracePt t="36529" x="8674100" y="5397500"/>
          <p14:tracePt t="36559" x="8667750" y="5397500"/>
          <p14:tracePt t="36589" x="8661400" y="5397500"/>
          <p14:tracePt t="36655" x="8648700" y="5397500"/>
          <p14:tracePt t="36679" x="8636000" y="5397500"/>
          <p14:tracePt t="36685" x="8629650" y="5397500"/>
          <p14:tracePt t="36695" x="8616950" y="5397500"/>
          <p14:tracePt t="36703" x="8604250" y="5403850"/>
          <p14:tracePt t="36712" x="8585200" y="5403850"/>
          <p14:tracePt t="36733" x="8502650" y="5416550"/>
          <p14:tracePt t="36747" x="8470900" y="5416550"/>
          <p14:tracePt t="36767" x="8331200" y="5416550"/>
          <p14:tracePt t="36781" x="8166100" y="5435600"/>
          <p14:tracePt t="36795" x="8064500" y="5435600"/>
          <p14:tracePt t="36816" x="7797800" y="5441950"/>
          <p14:tracePt t="36830" x="7493000" y="5448300"/>
          <p14:tracePt t="36851" x="7340600" y="5448300"/>
          <p14:tracePt t="36864" x="7181850" y="5448300"/>
          <p14:tracePt t="36878" x="7010400" y="5448300"/>
          <p14:tracePt t="36899" x="6819900" y="5448300"/>
          <p14:tracePt t="36913" x="6635750" y="5448300"/>
          <p14:tracePt t="36934" x="6432550" y="5448300"/>
          <p14:tracePt t="36948" x="6159500" y="5448300"/>
          <p14:tracePt t="36962" x="6089650" y="5448300"/>
          <p14:tracePt t="36983" x="5861050" y="5448300"/>
          <p14:tracePt t="36997" x="5759450" y="5473700"/>
          <p14:tracePt t="37017" x="5607050" y="5480050"/>
          <p14:tracePt t="37032" x="5530850" y="5480050"/>
          <p14:tracePt t="37045" x="5346700" y="5480050"/>
          <p14:tracePt t="37066" x="5245100" y="5480050"/>
          <p14:tracePt t="37080" x="5175250" y="5480050"/>
          <p14:tracePt t="37101" x="5124450" y="5480050"/>
          <p14:tracePt t="37115" x="5080000" y="5480050"/>
          <p14:tracePt t="37129" x="5029200" y="5480050"/>
          <p14:tracePt t="37149" x="4927600" y="5480050"/>
          <p14:tracePt t="37163" x="4806950" y="5480050"/>
          <p14:tracePt t="37184" x="4648200" y="5480050"/>
          <p14:tracePt t="37198" x="4603750" y="5480050"/>
          <p14:tracePt t="37219" x="4514850" y="5461000"/>
          <p14:tracePt t="37563" x="4521200" y="5461000"/>
          <p14:tracePt t="37571" x="4527550" y="5461000"/>
          <p14:tracePt t="37593" x="4533900" y="5454650"/>
          <p14:tracePt t="37599" x="4559300" y="5454650"/>
          <p14:tracePt t="37609" x="4572000" y="5454650"/>
          <p14:tracePt t="37617" x="4591050" y="5454650"/>
          <p14:tracePt t="37636" x="4616450" y="5454650"/>
          <p14:tracePt t="37649" x="4629150" y="5454650"/>
          <p14:tracePt t="37703" x="4635500" y="5454650"/>
          <p14:tracePt t="37753" x="4622800" y="5454650"/>
          <p14:tracePt t="37765" x="4610100" y="5448300"/>
          <p14:tracePt t="37775" x="4597400" y="5448300"/>
          <p14:tracePt t="37782" x="4584700" y="5448300"/>
          <p14:tracePt t="37788" x="4552950" y="5448300"/>
          <p14:tracePt t="37802" x="4521200" y="5448300"/>
          <p14:tracePt t="37816" x="4483100" y="5448300"/>
          <p14:tracePt t="37830" x="4451350" y="5448300"/>
          <p14:tracePt t="37851" x="4362450" y="5448300"/>
          <p14:tracePt t="37865" x="4324350" y="5435600"/>
          <p14:tracePt t="37886" x="4267200" y="5435600"/>
          <p14:tracePt t="37900" x="4229100" y="5435600"/>
          <p14:tracePt t="37913" x="4184650" y="5435600"/>
          <p14:tracePt t="37934" x="4038600" y="5429250"/>
          <p14:tracePt t="37948" x="3987800" y="5422900"/>
          <p14:tracePt t="37969" x="3841750" y="5410200"/>
          <p14:tracePt t="37983" x="3790950" y="5391150"/>
          <p14:tracePt t="37997" x="3759200" y="5378450"/>
          <p14:tracePt t="38018" x="3606800" y="5340350"/>
          <p14:tracePt t="38031" x="3409950" y="5289550"/>
          <p14:tracePt t="38052" x="3149600" y="5213350"/>
          <p14:tracePt t="38066" x="2844800" y="5137150"/>
          <p14:tracePt t="38080" x="2520950" y="5073650"/>
          <p14:tracePt t="38101" x="2006600" y="4927600"/>
          <p14:tracePt t="38115" x="1854200" y="4889500"/>
          <p14:tracePt t="38135" x="1346200" y="4768850"/>
          <p14:tracePt t="38149" x="933450" y="4660900"/>
          <p14:tracePt t="38163" x="755650" y="4610100"/>
          <p14:tracePt t="38184" x="292100" y="4476750"/>
          <p14:tracePt t="38198" x="25400" y="439420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981200" y="2928542"/>
            <a:ext cx="45720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Password Hashing and Salt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7ABC193-FF12-70F2-73B6-7E6007213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551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0"/>
    </mc:Choice>
    <mc:Fallback>
      <p:transition spd="slow" advTm="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9C0E96-B63F-77FA-CB60-A33205E2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8741"/>
            <a:ext cx="9144000" cy="24805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3110898-AA80-2371-D518-96C4DBF000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26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38"/>
    </mc:Choice>
    <mc:Fallback>
      <p:transition spd="slow" advTm="43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628" x="133350" y="4870450"/>
          <p14:tracePt t="18638" x="241300" y="4883150"/>
          <p14:tracePt t="18652" x="419100" y="4889500"/>
          <p14:tracePt t="18673" x="577850" y="4889500"/>
          <p14:tracePt t="18686" x="723900" y="4889500"/>
          <p14:tracePt t="18700" x="857250" y="4883150"/>
          <p14:tracePt t="18721" x="1092200" y="4832350"/>
          <p14:tracePt t="18735" x="1168400" y="4819650"/>
          <p14:tracePt t="18756" x="1377950" y="4756150"/>
          <p14:tracePt t="18770" x="1504950" y="4718050"/>
          <p14:tracePt t="18784" x="1568450" y="4705350"/>
          <p14:tracePt t="18804" x="1689100" y="4654550"/>
          <p14:tracePt t="18818" x="1758950" y="4635500"/>
          <p14:tracePt t="18839" x="1892300" y="4603750"/>
          <p14:tracePt t="18853" x="1936750" y="4591050"/>
          <p14:tracePt t="18867" x="2025650" y="4565650"/>
          <p14:tracePt t="18888" x="2108200" y="4552950"/>
          <p14:tracePt t="18902" x="2159000" y="4540250"/>
          <p14:tracePt t="18923" x="2292350" y="4540250"/>
          <p14:tracePt t="18937" x="2374900" y="4540250"/>
          <p14:tracePt t="18951" x="2419350" y="4552950"/>
          <p14:tracePt t="18971" x="2489200" y="4584700"/>
          <p14:tracePt t="18985" x="2533650" y="4616450"/>
          <p14:tracePt t="19006" x="2622550" y="4679950"/>
          <p14:tracePt t="19020" x="2692400" y="4730750"/>
          <p14:tracePt t="19034" x="2755900" y="4775200"/>
          <p14:tracePt t="19054" x="2800350" y="4813300"/>
          <p14:tracePt t="19068" x="2838450" y="4832350"/>
          <p14:tracePt t="19089" x="2940050" y="4889500"/>
          <p14:tracePt t="19103" x="3003550" y="4933950"/>
          <p14:tracePt t="19124" x="3079750" y="4978400"/>
          <p14:tracePt t="19138" x="3111500" y="4991100"/>
          <p14:tracePt t="19152" x="3111500" y="5003800"/>
          <p14:tracePt t="19173" x="3098800" y="5016500"/>
          <p14:tracePt t="19187" x="3124200" y="5016500"/>
          <p14:tracePt t="19207" x="3098800" y="5016500"/>
          <p14:tracePt t="19437" x="3092450" y="5016500"/>
          <p14:tracePt t="19453" x="3079750" y="5016500"/>
          <p14:tracePt t="19461" x="3067050" y="5016500"/>
          <p14:tracePt t="19467" x="3054350" y="5016500"/>
          <p14:tracePt t="19473" x="3035300" y="5016500"/>
          <p14:tracePt t="19485" x="2901950" y="5048250"/>
          <p14:tracePt t="19506" x="2635250" y="5118100"/>
          <p14:tracePt t="19520" x="2381250" y="5181600"/>
          <p14:tracePt t="19541" x="2222500" y="5226050"/>
          <p14:tracePt t="19554" x="2216150" y="5226050"/>
          <p14:tracePt t="19581" x="2209800" y="5226050"/>
          <p14:tracePt t="19589" x="2197100" y="5226050"/>
          <p14:tracePt t="19603" x="2159000" y="5226050"/>
          <p14:tracePt t="19624" x="2108200" y="5226050"/>
          <p14:tracePt t="19638" x="2108200" y="5219700"/>
          <p14:tracePt t="19652" x="2095500" y="5219700"/>
          <p14:tracePt t="19677" x="2095500" y="5213350"/>
          <p14:tracePt t="19693" x="2070100" y="5207000"/>
          <p14:tracePt t="19707" x="2019300" y="5175250"/>
          <p14:tracePt t="19721" x="2006600" y="5162550"/>
          <p14:tracePt t="19735" x="1949450" y="5137150"/>
          <p14:tracePt t="19756" x="1835150" y="5086350"/>
          <p14:tracePt t="19770" x="1790700" y="5054600"/>
          <p14:tracePt t="19791" x="1657350" y="4984750"/>
          <p14:tracePt t="19805" x="1574800" y="4959350"/>
          <p14:tracePt t="19818" x="1530350" y="4946650"/>
          <p14:tracePt t="19839" x="1371600" y="4908550"/>
          <p14:tracePt t="19853" x="1225550" y="4883150"/>
          <p14:tracePt t="19874" x="1054100" y="4838700"/>
          <p14:tracePt t="19888" x="908050" y="4819650"/>
          <p14:tracePt t="19902" x="857250" y="4813300"/>
          <p14:tracePt t="19931" x="863600" y="4806950"/>
          <p14:tracePt t="19939" x="895350" y="4794250"/>
          <p14:tracePt t="19958" x="971550" y="4794250"/>
          <p14:tracePt t="19971" x="1162050" y="4794250"/>
          <p14:tracePt t="19985" x="1282700" y="4794250"/>
          <p14:tracePt t="20006" x="1739900" y="4806950"/>
          <p14:tracePt t="20020" x="2025650" y="4864100"/>
          <p14:tracePt t="20041" x="2438400" y="4959350"/>
          <p14:tracePt t="20054" x="2565400" y="4978400"/>
          <p14:tracePt t="20068" x="2870200" y="4997450"/>
          <p14:tracePt t="20089" x="3473450" y="4997450"/>
          <p14:tracePt t="20103" x="3663950" y="4997450"/>
          <p14:tracePt t="20124" x="4165600" y="4997450"/>
          <p14:tracePt t="20138" x="4394200" y="4997450"/>
          <p14:tracePt t="20152" x="4514850" y="4997450"/>
          <p14:tracePt t="20172" x="4800600" y="5016500"/>
          <p14:tracePt t="20186" x="5080000" y="5016500"/>
          <p14:tracePt t="20207" x="5441950" y="5016500"/>
          <p14:tracePt t="20221" x="5638800" y="5016500"/>
          <p14:tracePt t="20235" x="5772150" y="5016500"/>
          <p14:tracePt t="20256" x="5867400" y="5016500"/>
          <p14:tracePt t="20270" x="5918200" y="5016500"/>
          <p14:tracePt t="20291" x="5924550" y="5029200"/>
          <p14:tracePt t="20323" x="5918200" y="5029200"/>
          <p14:tracePt t="20325" x="5911850" y="5029200"/>
          <p14:tracePt t="20701" x="5918200" y="5029200"/>
          <p14:tracePt t="20707" x="5943600" y="5010150"/>
          <p14:tracePt t="20721" x="6019800" y="4972050"/>
          <p14:tracePt t="20728" x="6026150" y="4972050"/>
          <p14:tracePt t="20735" x="6032500" y="4972050"/>
          <p14:tracePt t="20756" x="6051550" y="4959350"/>
          <p14:tracePt t="20770" x="6057900" y="4959350"/>
          <p14:tracePt t="20791" x="6096000" y="4953000"/>
          <p14:tracePt t="20804" x="6127750" y="4946650"/>
          <p14:tracePt t="20825" x="6178550" y="4933950"/>
          <p14:tracePt t="20839" x="6267450" y="4908550"/>
          <p14:tracePt t="20853" x="6419850" y="4864100"/>
          <p14:tracePt t="20874" x="6470650" y="4851400"/>
          <p14:tracePt t="20888" x="6572250" y="4826000"/>
          <p14:tracePt t="20908" x="6737350" y="4781550"/>
          <p14:tracePt t="20923" x="6864350" y="4749800"/>
          <p14:tracePt t="20936" x="6927850" y="4737100"/>
          <p14:tracePt t="20957" x="7092950" y="4686300"/>
          <p14:tracePt t="20971" x="7143750" y="4673600"/>
          <p14:tracePt t="20992" x="7270750" y="4635500"/>
          <p14:tracePt t="21006" x="7340600" y="4629150"/>
          <p14:tracePt t="21020" x="7410450" y="4629150"/>
          <p14:tracePt t="21040" x="7473950" y="4622800"/>
          <p14:tracePt t="21055" x="7562850" y="4610100"/>
          <p14:tracePt t="21075" x="7670800" y="4584700"/>
          <p14:tracePt t="21089" x="7702550" y="4572000"/>
          <p14:tracePt t="21103" x="7740650" y="4565650"/>
          <p14:tracePt t="21124" x="7785100" y="4552950"/>
          <p14:tracePt t="21138" x="7810500" y="4546600"/>
          <p14:tracePt t="21159" x="7893050" y="4533900"/>
          <p14:tracePt t="21173" x="7931150" y="4521200"/>
          <p14:tracePt t="21186" x="7950200" y="4514850"/>
          <p14:tracePt t="21235" x="7943850" y="4508500"/>
          <p14:tracePt t="21253" x="7924800" y="4508500"/>
          <p14:tracePt t="21261" x="7905750" y="4508500"/>
          <p14:tracePt t="21267" x="7880350" y="4508500"/>
          <p14:tracePt t="21277" x="7823200" y="4508500"/>
          <p14:tracePt t="21291" x="7677150" y="4508500"/>
          <p14:tracePt t="21305" x="7594600" y="4508500"/>
          <p14:tracePt t="21325" x="7207250" y="4527550"/>
          <p14:tracePt t="21339" x="6851650" y="4546600"/>
          <p14:tracePt t="21353" x="6661150" y="4546600"/>
          <p14:tracePt t="21374" x="5835650" y="4559300"/>
          <p14:tracePt t="21388" x="5041900" y="4572000"/>
          <p14:tracePt t="21409" x="3702050" y="4597400"/>
          <p14:tracePt t="21423" x="3302000" y="4597400"/>
          <p14:tracePt t="21437" x="2705100" y="4597400"/>
          <p14:tracePt t="21458" x="2254250" y="4597400"/>
          <p14:tracePt t="21471" x="1924050" y="4597400"/>
          <p14:tracePt t="21492" x="1670050" y="4578350"/>
          <p14:tracePt t="21506" x="1397000" y="4514850"/>
          <p14:tracePt t="21520" x="1352550" y="4502150"/>
          <p14:tracePt t="21540" x="1250950" y="4483100"/>
          <p14:tracePt t="21554" x="1225550" y="4470400"/>
          <p14:tracePt t="21575" x="1187450" y="4425950"/>
          <p14:tracePt t="21589" x="1174750" y="4425950"/>
          <p14:tracePt t="21603" x="1174750" y="4413250"/>
          <p14:tracePt t="21624" x="1174750" y="4406900"/>
          <p14:tracePt t="21638" x="1162050" y="4381500"/>
          <p14:tracePt t="21659" x="1149350" y="4362450"/>
          <p14:tracePt t="21673" x="1136650" y="4343400"/>
          <p14:tracePt t="21686" x="1136650" y="4337050"/>
          <p14:tracePt t="21708" x="1130300" y="4324350"/>
          <p14:tracePt t="21721" x="1117600" y="4318000"/>
          <p14:tracePt t="21742" x="1085850" y="4318000"/>
          <p14:tracePt t="21756" x="1060450" y="4318000"/>
          <p14:tracePt t="21770" x="1028700" y="4318000"/>
          <p14:tracePt t="21791" x="1009650" y="4318000"/>
          <p14:tracePt t="21836" x="996950" y="4305300"/>
          <p14:tracePt t="21909" x="996950" y="4292600"/>
          <p14:tracePt t="21923" x="996950" y="4286250"/>
          <p14:tracePt t="21937" x="996950" y="4279900"/>
          <p14:tracePt t="21947" x="996950" y="4273550"/>
          <p14:tracePt t="21955" x="996950" y="4267200"/>
          <p14:tracePt t="21961" x="1003300" y="4248150"/>
          <p14:tracePt t="21971" x="1022350" y="4216400"/>
          <p14:tracePt t="21992" x="1060450" y="4152900"/>
          <p14:tracePt t="22006" x="1104900" y="4083050"/>
          <p14:tracePt t="22027" x="1225550" y="3898900"/>
          <p14:tracePt t="22041" x="1276350" y="3816350"/>
          <p14:tracePt t="22054" x="1416050" y="3632200"/>
          <p14:tracePt t="22075" x="1555750" y="3429000"/>
          <p14:tracePt t="22089" x="1689100" y="3206750"/>
          <p14:tracePt t="22110" x="1758950" y="2952750"/>
          <p14:tracePt t="22124" x="1765300" y="2781300"/>
          <p14:tracePt t="22138" x="1746250" y="2705100"/>
          <p14:tracePt t="22159" x="1682750" y="2501900"/>
          <p14:tracePt t="22173" x="1644650" y="2470150"/>
          <p14:tracePt t="22195" x="1638300" y="2457450"/>
          <p14:tracePt t="22207" x="1631950" y="2457450"/>
          <p14:tracePt t="22358" x="1631950" y="2463800"/>
          <p14:tracePt t="22365" x="1631950" y="2470150"/>
          <p14:tracePt t="22387" x="1631950" y="2476500"/>
          <p14:tracePt t="22393" x="1638300" y="2476500"/>
          <p14:tracePt t="22403" x="1644650" y="2482850"/>
          <p14:tracePt t="22417" x="1644650" y="2489200"/>
          <p14:tracePt t="22435" x="1651000" y="2495550"/>
          <p14:tracePt t="22451" x="1651000" y="2501900"/>
          <p14:tracePt t="22459" x="1651000" y="2508250"/>
          <p14:tracePt t="22471" x="1657350" y="2508250"/>
          <p14:tracePt t="22492" x="1657350" y="2520950"/>
          <p14:tracePt t="22506" x="1657350" y="2527300"/>
          <p14:tracePt t="22527" x="1657350" y="2552700"/>
          <p14:tracePt t="22541" x="1651000" y="2584450"/>
          <p14:tracePt t="22554" x="1631950" y="2603500"/>
          <p14:tracePt t="22576" x="1619250" y="2692400"/>
          <p14:tracePt t="22589" x="1619250" y="2794000"/>
          <p14:tracePt t="22610" x="1689100" y="3041650"/>
          <p14:tracePt t="22624" x="1720850" y="3149600"/>
          <p14:tracePt t="22638" x="1854200" y="3486150"/>
          <p14:tracePt t="22659" x="2127250" y="4006850"/>
          <p14:tracePt t="22673" x="2228850" y="4165600"/>
          <p14:tracePt t="22693" x="2413000" y="4387850"/>
          <p14:tracePt t="22707" x="2495550" y="4483100"/>
          <p14:tracePt t="22721" x="2527300" y="4521200"/>
          <p14:tracePt t="22742" x="2584450" y="4603750"/>
          <p14:tracePt t="22756" x="2590800" y="4616450"/>
          <p14:tracePt t="22777" x="2590800" y="4622800"/>
          <p14:tracePt t="22811" x="2584450" y="4622800"/>
          <p14:tracePt t="22819" x="2565400" y="4616450"/>
          <p14:tracePt t="22825" x="2527300" y="4597400"/>
          <p14:tracePt t="22839" x="2508250" y="4591050"/>
          <p14:tracePt t="22860" x="2432050" y="4533900"/>
          <p14:tracePt t="22874" x="2197100" y="4292600"/>
          <p14:tracePt t="22888" x="2070100" y="4146550"/>
          <p14:tracePt t="22909" x="1600200" y="3505200"/>
          <p14:tracePt t="22923" x="1339850" y="3092450"/>
          <p14:tracePt t="22943" x="1117600" y="2768600"/>
          <p14:tracePt t="22958" x="971550" y="2546350"/>
          <p14:tracePt t="22971" x="889000" y="2425700"/>
          <p14:tracePt t="22992" x="850900" y="2368550"/>
          <p14:tracePt t="23006" x="831850" y="2343150"/>
          <p14:tracePt t="23027" x="831850" y="2330450"/>
          <p14:tracePt t="23041" x="838200" y="2317750"/>
          <p14:tracePt t="23054" x="863600" y="2317750"/>
          <p14:tracePt t="23076" x="939800" y="2336800"/>
          <p14:tracePt t="23089" x="984250" y="2387600"/>
          <p14:tracePt t="23110" x="1073150" y="2514600"/>
          <p14:tracePt t="23124" x="1111250" y="2571750"/>
          <p14:tracePt t="23138" x="1149350" y="2673350"/>
          <p14:tracePt t="23159" x="1155700" y="2730500"/>
          <p14:tracePt t="23173" x="1130300" y="2755900"/>
          <p14:tracePt t="23193" x="1130300" y="2787650"/>
          <p14:tracePt t="23207" x="1130300" y="2813050"/>
          <p14:tracePt t="23221" x="1136650" y="2819400"/>
          <p14:tracePt t="23242" x="1136650" y="2825750"/>
          <p14:tracePt t="23256" x="1149350" y="2819400"/>
          <p14:tracePt t="23277" x="1168400" y="2787650"/>
          <p14:tracePt t="23291" x="1174750" y="2768600"/>
          <p14:tracePt t="23311" x="1181100" y="2755900"/>
          <p14:tracePt t="23325" x="1193800" y="2755900"/>
          <p14:tracePt t="23339" x="1212850" y="2755900"/>
          <p14:tracePt t="23360" x="1301750" y="2755900"/>
          <p14:tracePt t="23374" x="1371600" y="2755900"/>
          <p14:tracePt t="23388" x="1428750" y="2762250"/>
          <p14:tracePt t="23408" x="1517650" y="2794000"/>
          <p14:tracePt t="23422" x="1663700" y="2876550"/>
          <p14:tracePt t="23443" x="1676400" y="2876550"/>
          <p14:tracePt t="23457" x="1682750" y="2876550"/>
          <p14:tracePt t="23478" x="1682750" y="2882900"/>
          <p14:tracePt t="23492" x="1663700" y="2901950"/>
          <p14:tracePt t="23507" x="1663700" y="2908300"/>
          <p14:tracePt t="23527" x="1657350" y="2914650"/>
          <p14:tracePt t="23555" x="1651000" y="2908300"/>
          <p14:tracePt t="23563" x="1651000" y="2889250"/>
          <p14:tracePt t="23576" x="1651000" y="2870200"/>
          <p14:tracePt t="23589" x="1657350" y="2806700"/>
          <p14:tracePt t="23610" x="1682750" y="2730500"/>
          <p14:tracePt t="23624" x="1714500" y="2660650"/>
          <p14:tracePt t="23645" x="1778000" y="2552700"/>
          <p14:tracePt t="23659" x="1841500" y="2489200"/>
          <p14:tracePt t="23672" x="1866900" y="2482850"/>
          <p14:tracePt t="23693" x="1987550" y="2425700"/>
          <p14:tracePt t="23707" x="2044700" y="2400300"/>
          <p14:tracePt t="23728" x="2241550" y="2362200"/>
          <p14:tracePt t="23742" x="2336800" y="2355850"/>
          <p14:tracePt t="23756" x="2374900" y="2355850"/>
          <p14:tracePt t="23777" x="2393950" y="2355850"/>
          <p14:tracePt t="23791" x="2413000" y="2355850"/>
          <p14:tracePt t="23812" x="2413000" y="2349500"/>
          <p14:tracePt t="23835" x="2413000" y="2343150"/>
          <p14:tracePt t="23857" x="2406650" y="2336800"/>
          <p14:tracePt t="23867" x="2393950" y="2336800"/>
          <p14:tracePt t="23875" x="2387600" y="2330450"/>
          <p14:tracePt t="23895" x="2362200" y="2330450"/>
          <p14:tracePt t="23909" x="2336800" y="2324100"/>
          <p14:tracePt t="23939" x="2343150" y="2324100"/>
          <p14:tracePt t="23947" x="2362200" y="2324100"/>
          <p14:tracePt t="23963" x="2374900" y="2324100"/>
          <p14:tracePt t="23978" x="2413000" y="2330450"/>
          <p14:tracePt t="23992" x="2432050" y="2336800"/>
          <p14:tracePt t="24006" x="2463800" y="2336800"/>
          <p14:tracePt t="24027" x="2470150" y="2343150"/>
          <p14:tracePt t="24043" x="2463800" y="2349500"/>
          <p14:tracePt t="24061" x="2432050" y="2349500"/>
          <p14:tracePt t="24076" x="2362200" y="2349500"/>
          <p14:tracePt t="24089" x="2343150" y="2349500"/>
          <p14:tracePt t="24110" x="2235200" y="2349500"/>
          <p14:tracePt t="24124" x="2190750" y="2349500"/>
          <p14:tracePt t="24145" x="2209800" y="2349500"/>
          <p14:tracePt t="24158" x="2228850" y="2349500"/>
          <p14:tracePt t="24172" x="2349500" y="2349500"/>
          <p14:tracePt t="24194" x="2559050" y="2349500"/>
          <p14:tracePt t="24207" x="2628900" y="2349500"/>
          <p14:tracePt t="24228" x="2679700" y="2349500"/>
          <p14:tracePt t="24251" x="2673350" y="2336800"/>
          <p14:tracePt t="24260" x="2654300" y="2336800"/>
          <p14:tracePt t="24277" x="2571750" y="2336800"/>
          <p14:tracePt t="24291" x="2432050" y="2336800"/>
          <p14:tracePt t="24311" x="2317750" y="2349500"/>
          <p14:tracePt t="24325" x="2247900" y="2368550"/>
          <p14:tracePt t="24347" x="2254250" y="2368550"/>
          <p14:tracePt t="24360" x="2286000" y="2368550"/>
          <p14:tracePt t="24374" x="2324100" y="2368550"/>
          <p14:tracePt t="24395" x="2413000" y="2349500"/>
          <p14:tracePt t="24409" x="2425700" y="2349500"/>
          <p14:tracePt t="24422" x="2432050" y="2343150"/>
          <p14:tracePt t="24443" x="2438400" y="2343150"/>
          <p14:tracePt t="24457" x="2406650" y="2355850"/>
          <p14:tracePt t="24478" x="2368550" y="2362200"/>
          <p14:tracePt t="24492" x="2305050" y="2381250"/>
          <p14:tracePt t="24506" x="2209800" y="2406650"/>
          <p14:tracePt t="24527" x="2044700" y="2451100"/>
          <p14:tracePt t="24541" x="1993900" y="2482850"/>
          <p14:tracePt t="24561" x="1968500" y="2501900"/>
          <p14:tracePt t="24575" x="1955800" y="2527300"/>
          <p14:tracePt t="24589" x="1943100" y="2552700"/>
          <p14:tracePt t="24610" x="1949450" y="2597150"/>
          <p14:tracePt t="24624" x="1949450" y="2622550"/>
          <p14:tracePt t="24644" x="1955800" y="2692400"/>
          <p14:tracePt t="24659" x="1955800" y="2743200"/>
          <p14:tracePt t="24679" x="1955800" y="2819400"/>
          <p14:tracePt t="24693" x="1955800" y="2952750"/>
          <p14:tracePt t="24707" x="1949450" y="3028950"/>
          <p14:tracePt t="24728" x="1885950" y="3302000"/>
          <p14:tracePt t="24742" x="1809750" y="3486150"/>
          <p14:tracePt t="24756" x="1727200" y="3657600"/>
          <p14:tracePt t="24777" x="1631950" y="3810000"/>
          <p14:tracePt t="24791" x="1549400" y="3930650"/>
          <p14:tracePt t="24811" x="1447800" y="4025900"/>
          <p14:tracePt t="24825" x="1428750" y="4032250"/>
          <p14:tracePt t="24846" x="1371600" y="4051300"/>
          <p14:tracePt t="24860" x="1339850" y="4051300"/>
          <p14:tracePt t="24874" x="1320800" y="4057650"/>
          <p14:tracePt t="24895" x="1282700" y="4064000"/>
          <p14:tracePt t="24909" x="1257300" y="4064000"/>
          <p14:tracePt t="24923" x="1250950" y="4051300"/>
          <p14:tracePt t="24944" x="1238250" y="4019550"/>
          <p14:tracePt t="24957" x="1231900" y="3994150"/>
          <p14:tracePt t="24979" x="1231900" y="3956050"/>
          <p14:tracePt t="24992" x="1231900" y="3924300"/>
          <p14:tracePt t="25012" x="1231900" y="3829050"/>
          <p14:tracePt t="25027" x="1231900" y="3810000"/>
          <p14:tracePt t="25040" x="1231900" y="3740150"/>
          <p14:tracePt t="25061" x="1231900" y="3581400"/>
          <p14:tracePt t="25075" x="1231900" y="3486150"/>
          <p14:tracePt t="25096" x="1231900" y="3409950"/>
          <p14:tracePt t="25110" x="1225550" y="3352800"/>
          <p14:tracePt t="25124" x="1206500" y="3295650"/>
          <p14:tracePt t="25145" x="1193800" y="3270250"/>
          <p14:tracePt t="25158" x="1187450" y="3225800"/>
          <p14:tracePt t="25179" x="1181100" y="3200400"/>
          <p14:tracePt t="25193" x="1181100" y="3187700"/>
          <p14:tracePt t="25207" x="1181100" y="3162300"/>
          <p14:tracePt t="25228" x="1193800" y="3117850"/>
          <p14:tracePt t="25242" x="1200150" y="3098800"/>
          <p14:tracePt t="25263" x="1206500" y="3067050"/>
          <p14:tracePt t="25277" x="1219200" y="3041650"/>
          <p14:tracePt t="25291" x="1225550" y="3022600"/>
          <p14:tracePt t="25312" x="1238250" y="3003550"/>
          <p14:tracePt t="25325" x="1244600" y="2984500"/>
          <p14:tracePt t="25346" x="1250950" y="2946400"/>
          <p14:tracePt t="25360" x="1250950" y="2933700"/>
          <p14:tracePt t="25374" x="1263650" y="2901950"/>
          <p14:tracePt t="25395" x="1301750" y="2857500"/>
          <p14:tracePt t="25409" x="1320800" y="2838450"/>
          <p14:tracePt t="25429" x="1377950" y="2762250"/>
          <p14:tracePt t="25443" x="1460500" y="2686050"/>
          <p14:tracePt t="25457" x="1511300" y="2647950"/>
          <p14:tracePt t="25478" x="1733550" y="2482850"/>
          <p14:tracePt t="25492" x="1943100" y="2336800"/>
          <p14:tracePt t="25513" x="2184400" y="2165350"/>
          <p14:tracePt t="25526" x="2235200" y="2127250"/>
          <p14:tracePt t="25540" x="2260600" y="2108200"/>
          <p14:tracePt t="25562" x="2279650" y="2095500"/>
          <p14:tracePt t="25627" x="2279650" y="2108200"/>
          <p14:tracePt t="25651" x="2254250" y="2120900"/>
          <p14:tracePt t="25657" x="2228850" y="2120900"/>
          <p14:tracePt t="25667" x="2190750" y="2127250"/>
          <p14:tracePt t="25675" x="2178050" y="2127250"/>
          <p14:tracePt t="25681" x="2152650" y="2127250"/>
          <p14:tracePt t="25693" x="2127250" y="2133600"/>
          <p14:tracePt t="25707" x="2063750" y="2152650"/>
          <p14:tracePt t="25728" x="2051050" y="2159000"/>
          <p14:tracePt t="25830" x="2057400" y="2165350"/>
          <p14:tracePt t="25837" x="2070100" y="2165350"/>
          <p14:tracePt t="25839" x="2089150" y="2171700"/>
          <p14:tracePt t="25846" x="2120900" y="2178050"/>
          <p14:tracePt t="25860" x="2171700" y="2184400"/>
          <p14:tracePt t="25874" x="2203450" y="2184400"/>
          <p14:tracePt t="25895" x="2235200" y="2197100"/>
          <p14:tracePt t="25913" x="2235200" y="2203450"/>
          <p14:tracePt t="25929" x="2222500" y="2209800"/>
          <p14:tracePt t="25943" x="2159000" y="2241550"/>
          <p14:tracePt t="25957" x="2108200" y="2254250"/>
          <p14:tracePt t="25978" x="2025650" y="2260600"/>
          <p14:tracePt t="25992" x="1892300" y="2279650"/>
          <p14:tracePt t="26013" x="1714500" y="2286000"/>
          <p14:tracePt t="26027" x="1695450" y="2286000"/>
          <p14:tracePt t="26051" x="1695450" y="2279650"/>
          <p14:tracePt t="26061" x="1701800" y="2279650"/>
          <p14:tracePt t="26075" x="1746250" y="2266950"/>
          <p14:tracePt t="26096" x="1809750" y="2260600"/>
          <p14:tracePt t="26110" x="1854200" y="2260600"/>
          <p14:tracePt t="26131" x="1955800" y="2266950"/>
          <p14:tracePt t="26144" x="1968500" y="2273300"/>
          <p14:tracePt t="26159" x="1981200" y="2286000"/>
          <p14:tracePt t="26179" x="1981200" y="2305050"/>
          <p14:tracePt t="26193" x="1974850" y="2324100"/>
          <p14:tracePt t="26207" x="1962150" y="2330450"/>
          <p14:tracePt t="26228" x="1924050" y="2336800"/>
          <p14:tracePt t="26380" x="1943100" y="2336800"/>
          <p14:tracePt t="26387" x="1955800" y="2330450"/>
          <p14:tracePt t="26402" x="1955800" y="2324100"/>
          <p14:tracePt t="26408" x="1968500" y="2324100"/>
          <p14:tracePt t="26416" x="1981200" y="2324100"/>
          <p14:tracePt t="26523" x="1987550" y="2324100"/>
          <p14:tracePt t="26765" x="1981200" y="2324100"/>
          <p14:tracePt t="26771" x="1974850" y="2330450"/>
          <p14:tracePt t="26788" x="1962150" y="2330450"/>
          <p14:tracePt t="26797" x="1955800" y="2330450"/>
          <p14:tracePt t="26803" x="1949450" y="2330450"/>
          <p14:tracePt t="26819" x="1943100" y="2330450"/>
          <p14:tracePt t="26825" x="1936750" y="2330450"/>
          <p14:tracePt t="26846" x="1917700" y="2330450"/>
          <p14:tracePt t="26860" x="1911350" y="2330450"/>
          <p14:tracePt t="26881" x="1898650" y="2330450"/>
          <p14:tracePt t="26895" x="1879600" y="2330450"/>
          <p14:tracePt t="26908" x="1847850" y="2343150"/>
          <p14:tracePt t="26929" x="1803400" y="2362200"/>
          <p14:tracePt t="26943" x="1758950" y="2374900"/>
          <p14:tracePt t="26965" x="1714500" y="2387600"/>
          <p14:tracePt t="26981" x="1701800" y="2400300"/>
          <p14:tracePt t="26992" x="1676400" y="2406650"/>
          <p14:tracePt t="27013" x="1631950" y="2419350"/>
          <p14:tracePt t="27027" x="1600200" y="2451100"/>
          <p14:tracePt t="27047" x="1568450" y="2463800"/>
          <p14:tracePt t="27061" x="1549400" y="2476500"/>
          <p14:tracePt t="27075" x="1530350" y="2489200"/>
          <p14:tracePt t="27096" x="1524000" y="2501900"/>
          <p14:tracePt t="27110" x="1517650" y="2501900"/>
          <p14:tracePt t="27131" x="1504950" y="2514600"/>
          <p14:tracePt t="27144" x="1492250" y="2514600"/>
          <p14:tracePt t="27158" x="1492250" y="2520950"/>
          <p14:tracePt t="27179" x="1485900" y="2520950"/>
          <p14:tracePt t="27270" x="1473200" y="2520950"/>
          <p14:tracePt t="27299" x="1466850" y="2520950"/>
          <p14:tracePt t="27305" x="1466850" y="2514600"/>
          <p14:tracePt t="27339" x="1460500" y="2514600"/>
          <p14:tracePt t="27580" x="1454150" y="2514600"/>
          <p14:tracePt t="27653" x="1447800" y="2514600"/>
          <p14:tracePt t="27822" x="1441450" y="2514600"/>
          <p14:tracePt t="28123" x="1460500" y="2501900"/>
          <p14:tracePt t="28129" x="1479550" y="2495550"/>
          <p14:tracePt t="28152" x="1549400" y="2482850"/>
          <p14:tracePt t="28158" x="1587500" y="2470150"/>
          <p14:tracePt t="28165" x="1606550" y="2470150"/>
          <p14:tracePt t="28179" x="1663700" y="2457450"/>
          <p14:tracePt t="28193" x="1720850" y="2451100"/>
          <p14:tracePt t="28214" x="1873250" y="2413000"/>
          <p14:tracePt t="28228" x="1949450" y="2406650"/>
          <p14:tracePt t="28249" x="1974850" y="2393950"/>
          <p14:tracePt t="28263" x="1981200" y="2393950"/>
          <p14:tracePt t="28556" x="1968500" y="2400300"/>
          <p14:tracePt t="28563" x="1949450" y="2400300"/>
          <p14:tracePt t="28575" x="1930400" y="2400300"/>
          <p14:tracePt t="28582" x="1885950" y="2406650"/>
          <p14:tracePt t="28596" x="1771650" y="2451100"/>
          <p14:tracePt t="28610" x="1701800" y="2482850"/>
          <p14:tracePt t="28631" x="1409700" y="2647950"/>
          <p14:tracePt t="28644" x="1181100" y="2794000"/>
          <p14:tracePt t="28666" x="996950" y="3016250"/>
          <p14:tracePt t="28679" x="939800" y="3086100"/>
          <p14:tracePt t="28693" x="850900" y="3219450"/>
          <p14:tracePt t="28714" x="736600" y="3384550"/>
          <p14:tracePt t="28728" x="717550" y="3429000"/>
          <p14:tracePt t="28749" x="704850" y="3594100"/>
          <p14:tracePt t="28763" x="704850" y="3702050"/>
          <p14:tracePt t="28777" x="704850" y="3752850"/>
          <p14:tracePt t="28797" x="711200" y="3917950"/>
          <p14:tracePt t="28811" x="730250" y="4006850"/>
          <p14:tracePt t="28832" x="742950" y="4076700"/>
          <p14:tracePt t="28846" x="749300" y="4121150"/>
          <p14:tracePt t="28860" x="749300" y="4146550"/>
          <p14:tracePt t="28881" x="749300" y="4184650"/>
          <p14:tracePt t="28894" x="749300" y="4197350"/>
          <p14:tracePt t="28915" x="749300" y="4203700"/>
          <p14:tracePt t="28929" x="749300" y="4216400"/>
          <p14:tracePt t="28943" x="749300" y="4241800"/>
          <p14:tracePt t="28964" x="749300" y="4305300"/>
          <p14:tracePt t="28978" x="762000" y="4356100"/>
          <p14:tracePt t="28999" x="762000" y="4375150"/>
          <p14:tracePt t="29013" x="762000" y="4387850"/>
          <p14:tracePt t="29027" x="762000" y="4400550"/>
          <p14:tracePt t="29047" x="762000" y="4406900"/>
          <p14:tracePt t="29061" x="774700" y="4419600"/>
          <p14:tracePt t="29115" x="774700" y="4425950"/>
          <p14:tracePt t="30174" x="768350" y="4425950"/>
          <p14:tracePt t="30181" x="768350" y="4419600"/>
          <p14:tracePt t="30193" x="768350" y="4413250"/>
          <p14:tracePt t="30200" x="768350" y="4400550"/>
          <p14:tracePt t="30267" x="768350" y="4394200"/>
          <p14:tracePt t="30363" x="768350" y="4387850"/>
          <p14:tracePt t="30373" x="768350" y="4381500"/>
          <p14:tracePt t="30395" x="755650" y="4381500"/>
          <p14:tracePt t="30492" x="755650" y="4375150"/>
          <p14:tracePt t="30563" x="762000" y="4368800"/>
          <p14:tracePt t="30593" x="768350" y="4368800"/>
          <p14:tracePt t="30603" x="768350" y="4362450"/>
          <p14:tracePt t="30617" x="774700" y="4362450"/>
          <p14:tracePt t="30641" x="781050" y="4356100"/>
          <p14:tracePt t="30659" x="787400" y="4356100"/>
          <p14:tracePt t="30675" x="793750" y="4356100"/>
          <p14:tracePt t="30683" x="800100" y="4356100"/>
          <p14:tracePt t="30689" x="812800" y="4356100"/>
          <p14:tracePt t="30700" x="825500" y="4356100"/>
          <p14:tracePt t="30714" x="850900" y="4356100"/>
          <p14:tracePt t="30735" x="895350" y="4356100"/>
          <p14:tracePt t="30749" x="908050" y="4356100"/>
          <p14:tracePt t="30762" x="946150" y="4356100"/>
          <p14:tracePt t="30783" x="984250" y="4356100"/>
          <p14:tracePt t="30797" x="1022350" y="4356100"/>
          <p14:tracePt t="30818" x="1060450" y="4356100"/>
          <p14:tracePt t="30832" x="1092200" y="4356100"/>
          <p14:tracePt t="30846" x="1117600" y="4356100"/>
          <p14:tracePt t="30867" x="1130300" y="4356100"/>
          <p14:tracePt t="31216" x="1136650" y="4356100"/>
          <p14:tracePt t="31229" x="1149350" y="4356100"/>
          <p14:tracePt t="31237" x="1162050" y="4356100"/>
          <p14:tracePt t="31243" x="1187450" y="4356100"/>
          <p14:tracePt t="31251" x="1200150" y="4356100"/>
          <p14:tracePt t="31262" x="1231900" y="4356100"/>
          <p14:tracePt t="31283" x="1308100" y="4356100"/>
          <p14:tracePt t="31297" x="1384300" y="4356100"/>
          <p14:tracePt t="31318" x="1860550" y="4432300"/>
          <p14:tracePt t="31332" x="2597150" y="4603750"/>
          <p14:tracePt t="31346" x="3041650" y="4724400"/>
          <p14:tracePt t="31367" x="4406900" y="4965700"/>
          <p14:tracePt t="31380" x="5086350" y="5003800"/>
          <p14:tracePt t="31402" x="5607050" y="5016500"/>
          <p14:tracePt t="31415" x="5988050" y="5016500"/>
          <p14:tracePt t="31429" x="6286500" y="5022850"/>
          <p14:tracePt t="31450" x="6597650" y="5022850"/>
          <p14:tracePt t="31464" x="6889750" y="5022850"/>
          <p14:tracePt t="31485" x="7150100" y="5022850"/>
          <p14:tracePt t="31499" x="7270750" y="5010150"/>
          <p14:tracePt t="31513" x="7327900" y="4997450"/>
          <p14:tracePt t="31533" x="7480300" y="4991100"/>
          <p14:tracePt t="31547" x="7575550" y="4991100"/>
          <p14:tracePt t="31568" x="7670800" y="4978400"/>
          <p14:tracePt t="31582" x="7747000" y="4959350"/>
          <p14:tracePt t="31596" x="7778750" y="4946650"/>
          <p14:tracePt t="31617" x="7797800" y="4921250"/>
          <p14:tracePt t="31631" x="7810500" y="4895850"/>
          <p14:tracePt t="31652" x="7848600" y="4838700"/>
          <p14:tracePt t="31665" x="7854950" y="4832350"/>
          <p14:tracePt t="31679" x="7861300" y="4806950"/>
          <p14:tracePt t="31700" x="7874000" y="4749800"/>
          <p14:tracePt t="31714" x="7874000" y="4737100"/>
          <p14:tracePt t="31735" x="7886700" y="4679950"/>
          <p14:tracePt t="31749" x="7912100" y="4629150"/>
          <p14:tracePt t="31763" x="7937500" y="4578350"/>
          <p14:tracePt t="31784" x="7969250" y="4533900"/>
          <p14:tracePt t="31797" x="8001000" y="4489450"/>
          <p14:tracePt t="31818" x="8013700" y="4445000"/>
          <p14:tracePt t="31832" x="8020050" y="4438650"/>
          <p14:tracePt t="31846" x="8020050" y="4425950"/>
          <p14:tracePt t="31867" x="8039100" y="4400550"/>
          <p14:tracePt t="31883" x="8045450" y="4387850"/>
          <p14:tracePt t="31901" x="8051800" y="4381500"/>
          <p14:tracePt t="31915" x="8051800" y="4375150"/>
          <p14:tracePt t="31936" x="8058150" y="4368800"/>
          <p14:tracePt t="31973" x="8064500" y="4362450"/>
          <p14:tracePt t="31979" x="8064500" y="4356100"/>
          <p14:tracePt t="32003" x="8070850" y="4349750"/>
          <p14:tracePt t="32009" x="8070850" y="4343400"/>
          <p14:tracePt t="32027" x="8070850" y="4337050"/>
          <p14:tracePt t="32202" x="8077200" y="4337050"/>
          <p14:tracePt t="32225" x="8083550" y="4337050"/>
          <p14:tracePt t="32227" x="8096250" y="4337050"/>
          <p14:tracePt t="32233" x="8102600" y="4337050"/>
          <p14:tracePt t="32239" x="8108950" y="4337050"/>
          <p14:tracePt t="32248" x="8115300" y="4343400"/>
          <p14:tracePt t="32269" x="8121650" y="4343400"/>
          <p14:tracePt t="32347" x="8115300" y="4343400"/>
          <p14:tracePt t="32363" x="8108950" y="4343400"/>
          <p14:tracePt t="32372" x="8102600" y="4337050"/>
          <p14:tracePt t="32377" x="8102600" y="4330700"/>
          <p14:tracePt t="32387" x="8096250" y="4330700"/>
          <p14:tracePt t="32401" x="8089900" y="4318000"/>
          <p14:tracePt t="32484" x="8108950" y="4318000"/>
          <p14:tracePt t="32491" x="8128000" y="4318000"/>
          <p14:tracePt t="32497" x="8153400" y="4318000"/>
          <p14:tracePt t="32507" x="8166100" y="4318000"/>
          <p14:tracePt t="32519" x="8185150" y="4318000"/>
          <p14:tracePt t="32533" x="8204200" y="4318000"/>
          <p14:tracePt t="32633" x="8197850" y="4318000"/>
          <p14:tracePt t="32635" x="8185150" y="4318000"/>
          <p14:tracePt t="32649" x="8178800" y="4318000"/>
          <p14:tracePt t="32659" x="8166100" y="4318000"/>
          <p14:tracePt t="32665" x="8159750" y="4318000"/>
          <p14:tracePt t="32686" x="8140700" y="4318000"/>
          <p14:tracePt t="32700" x="8134350" y="4318000"/>
          <p14:tracePt t="32714" x="8134350" y="4305300"/>
          <p14:tracePt t="32771" x="8134350" y="4298950"/>
          <p14:tracePt t="32779" x="8147050" y="4292600"/>
          <p14:tracePt t="32785" x="8159750" y="4292600"/>
          <p14:tracePt t="32803" x="8166100" y="4292600"/>
          <p14:tracePt t="32809" x="8172450" y="4292600"/>
          <p14:tracePt t="32833" x="8178800" y="4292600"/>
          <p14:tracePt t="32900" x="8172450" y="4292600"/>
          <p14:tracePt t="32905" x="8166100" y="4286250"/>
          <p14:tracePt t="33019" x="8172450" y="4286250"/>
          <p14:tracePt t="33043" x="8185150" y="4286250"/>
          <p14:tracePt t="33059" x="8191500" y="4286250"/>
          <p14:tracePt t="33446" x="8185150" y="4286250"/>
          <p14:tracePt t="33459" x="8178800" y="4286250"/>
          <p14:tracePt t="33475" x="8172450" y="4298950"/>
          <p14:tracePt t="33481" x="8166100" y="4298950"/>
          <p14:tracePt t="33515" x="8159750" y="4298950"/>
          <p14:tracePt t="33577" x="8147050" y="4298950"/>
          <p14:tracePt t="34364" x="8128000" y="4298950"/>
          <p14:tracePt t="34371" x="8121650" y="4298950"/>
          <p14:tracePt t="35610" x="8128000" y="4298950"/>
          <p14:tracePt t="35629" x="8115300" y="4305300"/>
          <p14:tracePt t="35636" x="8032750" y="4311650"/>
          <p14:tracePt t="35638" x="7893050" y="4318000"/>
          <p14:tracePt t="35651" x="7524750" y="4330700"/>
          <p14:tracePt t="35672" x="7143750" y="4330700"/>
          <p14:tracePt t="35686" x="6699250" y="4330700"/>
          <p14:tracePt t="35700" x="6159500" y="4343400"/>
          <p14:tracePt t="35720" x="5556250" y="4343400"/>
          <p14:tracePt t="35735" x="4870450" y="4356100"/>
          <p14:tracePt t="35755" x="4006850" y="4381500"/>
          <p14:tracePt t="35769" x="3816350" y="4381500"/>
          <p14:tracePt t="35783" x="3556000" y="4381500"/>
          <p14:tracePt t="35804" x="3295650" y="4381500"/>
          <p14:tracePt t="35818" x="3219450" y="4381500"/>
          <p14:tracePt t="35839" x="2990850" y="4356100"/>
          <p14:tracePt t="35853" x="2813050" y="4343400"/>
          <p14:tracePt t="35867" x="2736850" y="4343400"/>
          <p14:tracePt t="35887" x="2584450" y="4343400"/>
          <p14:tracePt t="35901" x="2571750" y="4337050"/>
          <p14:tracePt t="35922" x="2571750" y="4330700"/>
          <p14:tracePt t="35936" x="2565400" y="4330700"/>
          <p14:tracePt t="35950" x="2565400" y="4318000"/>
          <p14:tracePt t="35972" x="2508250" y="4311650"/>
          <p14:tracePt t="35984" x="2457450" y="4311650"/>
          <p14:tracePt t="36006" x="2235200" y="4311650"/>
          <p14:tracePt t="36019" x="2051050" y="4311650"/>
          <p14:tracePt t="36040" x="1885950" y="4311650"/>
          <p14:tracePt t="36054" x="1739900" y="4337050"/>
          <p14:tracePt t="36068" x="1638300" y="4356100"/>
          <p14:tracePt t="36089" x="1625600" y="4362450"/>
          <p14:tracePt t="36115" x="1638300" y="4362450"/>
          <p14:tracePt t="36123" x="1676400" y="4362450"/>
          <p14:tracePt t="36138" x="1695450" y="4356100"/>
          <p14:tracePt t="36152" x="1803400" y="4330700"/>
          <p14:tracePt t="36172" x="1949450" y="4305300"/>
          <p14:tracePt t="36186" x="1955800" y="4305300"/>
          <p14:tracePt t="36207" x="1962150" y="4305300"/>
          <p14:tracePt t="36221" x="1943100" y="4305300"/>
          <p14:tracePt t="36235" x="1911350" y="4305300"/>
          <p14:tracePt t="36255" x="1778000" y="4356100"/>
          <p14:tracePt t="36269" x="1695450" y="4381500"/>
          <p14:tracePt t="36299" x="1695450" y="4387850"/>
          <p14:tracePt t="36307" x="1701800" y="4387850"/>
          <p14:tracePt t="36318" x="1714500" y="4387850"/>
          <p14:tracePt t="36339" x="1822450" y="4375150"/>
          <p14:tracePt t="36353" x="1835150" y="4368800"/>
          <p14:tracePt t="36373" x="1873250" y="4362450"/>
          <p14:tracePt t="36483" x="1885950" y="4362450"/>
          <p14:tracePt t="36485" x="1905000" y="4362450"/>
          <p14:tracePt t="36491" x="1930400" y="4362450"/>
          <p14:tracePt t="36505" x="2000250" y="4368800"/>
          <p14:tracePt t="36519" x="2070100" y="4368800"/>
          <p14:tracePt t="36540" x="2184400" y="4368800"/>
          <p14:tracePt t="36554" x="2260600" y="4368800"/>
          <p14:tracePt t="36568" x="2463800" y="4368800"/>
          <p14:tracePt t="36589" x="2933700" y="4368800"/>
          <p14:tracePt t="36603" x="3295650" y="4368800"/>
          <p14:tracePt t="36623" x="3657600" y="4368800"/>
          <p14:tracePt t="36637" x="3981450" y="4387850"/>
          <p14:tracePt t="36651" x="4362450" y="4400550"/>
          <p14:tracePt t="36672" x="4775200" y="4400550"/>
          <p14:tracePt t="36686" x="5175250" y="4400550"/>
          <p14:tracePt t="36707" x="5632450" y="4413250"/>
          <p14:tracePt t="36721" x="5740400" y="4425950"/>
          <p14:tracePt t="36734" x="6013450" y="4438650"/>
          <p14:tracePt t="36755" x="6534150" y="4451350"/>
          <p14:tracePt t="36769" x="6705600" y="4451350"/>
          <p14:tracePt t="36790" x="7092950" y="4451350"/>
          <p14:tracePt t="36804" x="7251700" y="4451350"/>
          <p14:tracePt t="36818" x="7315200" y="4457700"/>
          <p14:tracePt t="36839" x="7512050" y="4476750"/>
          <p14:tracePt t="36853" x="7645400" y="4489450"/>
          <p14:tracePt t="36874" x="7747000" y="4489450"/>
          <p14:tracePt t="36888" x="7816850" y="4495800"/>
          <p14:tracePt t="36901" x="7880350" y="4502150"/>
          <p14:tracePt t="36922" x="7924800" y="4502150"/>
          <p14:tracePt t="36936" x="7956550" y="4502150"/>
          <p14:tracePt t="36957" x="8102600" y="4502150"/>
          <p14:tracePt t="36971" x="8172450" y="4489450"/>
          <p14:tracePt t="36985" x="8216900" y="4483100"/>
          <p14:tracePt t="37005" x="8248650" y="4476750"/>
          <p14:tracePt t="37020" x="8267700" y="4476750"/>
          <p14:tracePt t="37040" x="8274050" y="4476750"/>
          <p14:tracePt t="37116" x="8286750" y="4470400"/>
          <p14:tracePt t="37137" x="8280400" y="4470400"/>
          <p14:tracePt t="37139" x="8280400" y="4464050"/>
          <p14:tracePt t="37163" x="8267700" y="4457700"/>
          <p14:tracePt t="37179" x="8261350" y="4457700"/>
          <p14:tracePt t="37211" x="8255000" y="4451350"/>
          <p14:tracePt t="37235" x="8248650" y="4445000"/>
          <p14:tracePt t="37241" x="8242300" y="4438650"/>
          <p14:tracePt t="37251" x="8229600" y="4438650"/>
          <p14:tracePt t="37260" x="8216900" y="4438650"/>
          <p14:tracePt t="37269" x="8204200" y="4438650"/>
          <p14:tracePt t="37290" x="8191500" y="4432300"/>
          <p14:tracePt t="37307" x="8185150" y="4425950"/>
          <p14:tracePt t="37337" x="8178800" y="4425950"/>
          <p14:tracePt t="37356" x="8172450" y="4425950"/>
          <p14:tracePt t="37361" x="8166100" y="4425950"/>
          <p14:tracePt t="37373" x="8166100" y="4419600"/>
          <p14:tracePt t="37387" x="8159750" y="4419600"/>
          <p14:tracePt t="37492" x="8153400" y="4419600"/>
          <p14:tracePt t="37515" x="8147050" y="4419600"/>
          <p14:tracePt t="37524" x="8140700" y="4419600"/>
          <p14:tracePt t="37525" x="8121650" y="4419600"/>
          <p14:tracePt t="37540" x="8102600" y="4419600"/>
          <p14:tracePt t="37554" x="8013700" y="4425950"/>
          <p14:tracePt t="37575" x="7867650" y="4432300"/>
          <p14:tracePt t="37589" x="7550150" y="4470400"/>
          <p14:tracePt t="37603" x="6959600" y="4508500"/>
          <p14:tracePt t="37624" x="6140450" y="4584700"/>
          <p14:tracePt t="37638" x="5099050" y="4667250"/>
          <p14:tracePt t="37658" x="4121150" y="4692650"/>
          <p14:tracePt t="37672" x="3225800" y="4705350"/>
          <p14:tracePt t="37686" x="2603500" y="4718050"/>
          <p14:tracePt t="37709" x="2298700" y="4699000"/>
          <p14:tracePt t="37721" x="2298700" y="4667250"/>
          <p14:tracePt t="37742" x="2311400" y="4635500"/>
          <p14:tracePt t="37755" x="2330450" y="4610100"/>
          <p14:tracePt t="37770" x="2324100" y="4603750"/>
          <p14:tracePt t="37790" x="2260600" y="4603750"/>
          <p14:tracePt t="37804" x="2165350" y="4616450"/>
          <p14:tracePt t="37825" x="2025650" y="4648200"/>
          <p14:tracePt t="37839" x="1879600" y="4686300"/>
          <p14:tracePt t="37853" x="1739900" y="4711700"/>
          <p14:tracePt t="37874" x="1682750" y="4730750"/>
          <p14:tracePt t="37905" x="1689100" y="4730750"/>
          <p14:tracePt t="37908" x="1701800" y="4724400"/>
          <p14:tracePt t="37922" x="1733550" y="4705350"/>
          <p14:tracePt t="37936" x="1809750" y="4667250"/>
          <p14:tracePt t="37957" x="1873250" y="4648200"/>
          <p14:tracePt t="37971" x="1981200" y="4616450"/>
          <p14:tracePt t="37992" x="2095500" y="4578350"/>
          <p14:tracePt t="38005" x="2146300" y="4546600"/>
          <p14:tracePt t="38019" x="2146300" y="4540250"/>
          <p14:tracePt t="38040" x="2108200" y="4533900"/>
          <p14:tracePt t="38054" x="2057400" y="4533900"/>
          <p14:tracePt t="38075" x="1905000" y="4533900"/>
          <p14:tracePt t="38089" x="1873250" y="4533900"/>
          <p14:tracePt t="38103" x="1847850" y="4527550"/>
          <p14:tracePt t="38129" x="1847850" y="4521200"/>
          <p14:tracePt t="38139" x="1847850" y="4514850"/>
          <p14:tracePt t="38158" x="1898650" y="4502150"/>
          <p14:tracePt t="38172" x="2019300" y="4483100"/>
          <p14:tracePt t="38186" x="2108200" y="4470400"/>
          <p14:tracePt t="38207" x="2432050" y="4413250"/>
          <p14:tracePt t="38220" x="2730500" y="4375150"/>
          <p14:tracePt t="38242" x="3067050" y="4349750"/>
          <p14:tracePt t="38255" x="3448050" y="4337050"/>
          <p14:tracePt t="38269" x="3930650" y="4337050"/>
          <p14:tracePt t="38290" x="4483100" y="4337050"/>
          <p14:tracePt t="38304" x="5035550" y="4337050"/>
          <p14:tracePt t="38325" x="5759450" y="4337050"/>
          <p14:tracePt t="38339" x="6121400" y="4337050"/>
          <p14:tracePt t="38353" x="6292850" y="4337050"/>
          <p14:tracePt t="38374" x="6851650" y="4337050"/>
          <p14:tracePt t="38388" x="7162800" y="4337050"/>
          <p14:tracePt t="38408" x="7359650" y="4337050"/>
          <p14:tracePt t="38422" x="7512050" y="4318000"/>
          <p14:tracePt t="38436" x="7626350" y="4298950"/>
          <p14:tracePt t="38457" x="7702550" y="4292600"/>
          <p14:tracePt t="38470" x="7772400" y="4292600"/>
          <p14:tracePt t="38491" x="7842250" y="4292600"/>
          <p14:tracePt t="38505" x="7861300" y="4292600"/>
          <p14:tracePt t="38519" x="7880350" y="4292600"/>
          <p14:tracePt t="38540" x="7956550" y="4292600"/>
          <p14:tracePt t="38554" x="7981950" y="4292600"/>
          <p14:tracePt t="38575" x="8039100" y="4292600"/>
          <p14:tracePt t="38589" x="8083550" y="4292600"/>
          <p14:tracePt t="38603" x="8128000" y="4298950"/>
          <p14:tracePt t="38623" x="8159750" y="4311650"/>
          <p14:tracePt t="38638" x="8159750" y="4318000"/>
          <p14:tracePt t="38658" x="8159750" y="4337050"/>
          <p14:tracePt t="38672" x="8159750" y="4343400"/>
          <p14:tracePt t="38686" x="8140700" y="4356100"/>
          <p14:tracePt t="38707" x="8128000" y="4368800"/>
          <p14:tracePt t="38786" x="8115300" y="4368800"/>
          <p14:tracePt t="38833" x="8115300" y="4362450"/>
          <p14:tracePt t="38857" x="8115300" y="4356100"/>
          <p14:tracePt t="38883" x="8115300" y="4349750"/>
          <p14:tracePt t="38907" x="8115300" y="4337050"/>
          <p14:tracePt t="38931" x="8115300" y="4330700"/>
          <p14:tracePt t="38939" x="8121650" y="4330700"/>
          <p14:tracePt t="38969" x="8134350" y="4324350"/>
          <p14:tracePt t="39086" x="8128000" y="4324350"/>
          <p14:tracePt t="39099" x="8108950" y="4324350"/>
          <p14:tracePt t="39116" x="8064500" y="4324350"/>
          <p14:tracePt t="39123" x="8039100" y="4324350"/>
          <p14:tracePt t="39138" x="8001000" y="4318000"/>
          <p14:tracePt t="39158" x="8001000" y="4311650"/>
          <p14:tracePt t="39195" x="8001000" y="4305300"/>
          <p14:tracePt t="39217" x="8013700" y="4305300"/>
          <p14:tracePt t="39225" x="8020050" y="4305300"/>
          <p14:tracePt t="39227" x="8026400" y="4292600"/>
          <p14:tracePt t="39241" x="8032750" y="4292600"/>
          <p14:tracePt t="39255" x="8039100" y="4292600"/>
          <p14:tracePt t="39276" x="8045450" y="4292600"/>
          <p14:tracePt t="39305" x="8039100" y="4305300"/>
          <p14:tracePt t="39315" x="8039100" y="4311650"/>
          <p14:tracePt t="39325" x="8026400" y="4324350"/>
          <p14:tracePt t="39339" x="8026400" y="4337050"/>
          <p14:tracePt t="39614" x="8013700" y="4337050"/>
          <p14:tracePt t="39647" x="8007350" y="4337050"/>
          <p14:tracePt t="39653" x="8001000" y="4343400"/>
          <p14:tracePt t="39659" x="7994650" y="4343400"/>
          <p14:tracePt t="39666" x="7975600" y="4362450"/>
          <p14:tracePt t="39699" x="7969250" y="4375150"/>
          <p14:tracePt t="39723" x="7962900" y="4375150"/>
          <p14:tracePt t="39747" x="7956550" y="4381500"/>
          <p14:tracePt t="39894" x="7962900" y="4381500"/>
          <p14:tracePt t="39899" x="7975600" y="4375150"/>
          <p14:tracePt t="39915" x="7981950" y="4375150"/>
          <p14:tracePt t="39922" x="8001000" y="4375150"/>
          <p14:tracePt t="39929" x="8013700" y="4362450"/>
          <p14:tracePt t="39942" x="8026400" y="4362450"/>
          <p14:tracePt t="39996" x="8020050" y="4368800"/>
          <p14:tracePt t="40001" x="8001000" y="4368800"/>
          <p14:tracePt t="40011" x="7975600" y="4368800"/>
          <p14:tracePt t="40020" x="7937500" y="4375150"/>
          <p14:tracePt t="40026" x="7899400" y="4387850"/>
          <p14:tracePt t="40040" x="7874000" y="4394200"/>
          <p14:tracePt t="40054" x="7854950" y="4394200"/>
          <p14:tracePt t="40113" x="7867650" y="4394200"/>
          <p14:tracePt t="40115" x="7874000" y="4394200"/>
          <p14:tracePt t="40131" x="7905750" y="4387850"/>
          <p14:tracePt t="40139" x="7924800" y="4375150"/>
          <p14:tracePt t="40145" x="7943850" y="4375150"/>
          <p14:tracePt t="40158" x="7969250" y="4368800"/>
          <p14:tracePt t="40172" x="7981950" y="4368800"/>
          <p14:tracePt t="40193" x="8001000" y="4368800"/>
          <p14:tracePt t="40206" x="8007350" y="4368800"/>
          <p14:tracePt t="40476" x="8007350" y="4362450"/>
          <p14:tracePt t="40670" x="8013700" y="4362450"/>
          <p14:tracePt t="41022" x="8020050" y="4362450"/>
          <p14:tracePt t="41150" x="8020050" y="4349750"/>
          <p14:tracePt t="41171" x="8013700" y="4337050"/>
          <p14:tracePt t="41177" x="8007350" y="4330700"/>
          <p14:tracePt t="41187" x="8007350" y="4324350"/>
          <p14:tracePt t="41195" x="8007350" y="4311650"/>
          <p14:tracePt t="41207" x="8007350" y="4305300"/>
          <p14:tracePt t="41228" x="8007350" y="4286250"/>
          <p14:tracePt t="41241" x="8007350" y="4279900"/>
          <p14:tracePt t="41255" x="8013700" y="4267200"/>
          <p14:tracePt t="41276" x="8032750" y="4260850"/>
          <p14:tracePt t="41290" x="8039100" y="4254500"/>
          <p14:tracePt t="41311" x="8051800" y="4248150"/>
          <p14:tracePt t="41325" x="8064500" y="4248150"/>
          <p14:tracePt t="41339" x="8070850" y="4248150"/>
          <p14:tracePt t="41534" x="8064500" y="4248150"/>
          <p14:tracePt t="41555" x="8064500" y="4254500"/>
          <p14:tracePt t="41557" x="8064500" y="4260850"/>
          <p14:tracePt t="41571" x="8064500" y="4267200"/>
          <p14:tracePt t="41579" x="8064500" y="4273550"/>
          <p14:tracePt t="41609" x="8064500" y="4286250"/>
          <p14:tracePt t="41631" x="8064500" y="4298950"/>
          <p14:tracePt t="41649" x="8051800" y="4298950"/>
          <p14:tracePt t="41787" x="8045450" y="4298950"/>
          <p14:tracePt t="41801" x="8039100" y="4305300"/>
          <p14:tracePt t="41809" x="8032750" y="4305300"/>
          <p14:tracePt t="41823" x="8026400" y="4305300"/>
          <p14:tracePt t="41833" x="8026400" y="4311650"/>
          <p14:tracePt t="41843" x="8020050" y="4311650"/>
          <p14:tracePt t="41860" x="8013700" y="4318000"/>
          <p14:tracePt t="41873" x="8001000" y="4324350"/>
          <p14:tracePt t="41894" x="7988300" y="4330700"/>
          <p14:tracePt t="41908" x="7969250" y="4330700"/>
          <p14:tracePt t="41929" x="7931150" y="4343400"/>
          <p14:tracePt t="41943" x="7924800" y="4343400"/>
          <p14:tracePt t="41964" x="7912100" y="4343400"/>
          <p14:tracePt t="41978" x="7899400" y="4343400"/>
          <p14:tracePt t="41992" x="7867650" y="4356100"/>
          <p14:tracePt t="42012" x="7816850" y="4362450"/>
          <p14:tracePt t="42026" x="7772400" y="4362450"/>
          <p14:tracePt t="42040" x="7715250" y="4381500"/>
          <p14:tracePt t="42061" x="7670800" y="4387850"/>
          <p14:tracePt t="42075" x="7645400" y="4387850"/>
          <p14:tracePt t="42096" x="7620000" y="4387850"/>
          <p14:tracePt t="42110" x="7588250" y="4387850"/>
          <p14:tracePt t="42123" x="7575550" y="4387850"/>
          <p14:tracePt t="42144" x="7524750" y="4387850"/>
          <p14:tracePt t="42158" x="7416800" y="4387850"/>
          <p14:tracePt t="42179" x="7213600" y="4387850"/>
          <p14:tracePt t="42193" x="7092950" y="4387850"/>
          <p14:tracePt t="42207" x="6813550" y="4387850"/>
          <p14:tracePt t="42227" x="6242050" y="4387850"/>
          <p14:tracePt t="42242" x="5759450" y="4387850"/>
          <p14:tracePt t="42263" x="5175250" y="4387850"/>
          <p14:tracePt t="42276" x="4457700" y="4387850"/>
          <p14:tracePt t="42290" x="3619500" y="4451350"/>
          <p14:tracePt t="42311" x="2755900" y="4489450"/>
          <p14:tracePt t="42325" x="1879600" y="4514850"/>
          <p14:tracePt t="42346" x="952500" y="4546600"/>
          <p14:tracePt t="42360" x="76200" y="4559300"/>
          <p14:tracePt t="42555" x="8985250" y="285750"/>
          <p14:tracePt t="42563" x="8826500" y="79375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CEA4FA-85B3-69A7-E8AC-6851D4385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86679"/>
            <a:ext cx="9144000" cy="1884641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DEB29816-BA2E-FE0E-E580-890583F92038}"/>
              </a:ext>
            </a:extLst>
          </p:cNvPr>
          <p:cNvSpPr txBox="1"/>
          <p:nvPr/>
        </p:nvSpPr>
        <p:spPr>
          <a:xfrm>
            <a:off x="1219200" y="5029200"/>
            <a:ext cx="6248400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solidFill>
                  <a:srgbClr val="C00000"/>
                </a:solidFill>
                <a:latin typeface="Calibri"/>
                <a:cs typeface="Calibri"/>
              </a:rPr>
              <a:t>Increase the userPassword Length or the passwords could be truncated. A Length of 255 is recommended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0F3349-E8D0-D9BB-8B6D-CC783A16B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1060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00"/>
    </mc:Choice>
    <mc:Fallback>
      <p:transition spd="slow" advTm="44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6" x="425450" y="4102100"/>
          <p14:tracePt t="602" x="800100" y="4102100"/>
          <p14:tracePt t="613" x="1111250" y="4102100"/>
          <p14:tracePt t="627" x="1625600" y="4102100"/>
          <p14:tracePt t="648" x="2044700" y="4102100"/>
          <p14:tracePt t="662" x="2470150" y="4133850"/>
          <p14:tracePt t="683" x="3219450" y="4241800"/>
          <p14:tracePt t="697" x="3467100" y="4260850"/>
          <p14:tracePt t="710" x="3860800" y="4311650"/>
          <p14:tracePt t="732" x="4127500" y="4381500"/>
          <p14:tracePt t="745" x="4197350" y="4400550"/>
          <p14:tracePt t="766" x="4438650" y="4457700"/>
          <p14:tracePt t="780" x="4591050" y="4489450"/>
          <p14:tracePt t="794" x="4730750" y="4495800"/>
          <p14:tracePt t="815" x="4864100" y="4495800"/>
          <p14:tracePt t="829" x="4978400" y="4495800"/>
          <p14:tracePt t="849" x="5054600" y="4483100"/>
          <p14:tracePt t="864" x="5105400" y="4483100"/>
          <p14:tracePt t="877" x="5156200" y="4502150"/>
          <p14:tracePt t="898" x="5156200" y="4552950"/>
          <p14:tracePt t="923" x="5130800" y="4552950"/>
          <p14:tracePt t="933" x="5118100" y="4552950"/>
          <p14:tracePt t="947" x="5130800" y="4521200"/>
          <p14:tracePt t="1157" x="5124450" y="4521200"/>
          <p14:tracePt t="1170" x="5092700" y="4527550"/>
          <p14:tracePt t="1176" x="5080000" y="4533900"/>
          <p14:tracePt t="1182" x="5048250" y="4540250"/>
          <p14:tracePt t="1197" x="5010150" y="4572000"/>
          <p14:tracePt t="1218" x="4972050" y="4591050"/>
          <p14:tracePt t="1231" x="4927600" y="4616450"/>
          <p14:tracePt t="1245" x="4914900" y="4635500"/>
          <p14:tracePt t="1267" x="4851400" y="4673600"/>
          <p14:tracePt t="1280" x="4832350" y="4679950"/>
          <p14:tracePt t="1301" x="4775200" y="4711700"/>
          <p14:tracePt t="1315" x="4762500" y="4718050"/>
          <p14:tracePt t="1329" x="4686300" y="4749800"/>
          <p14:tracePt t="1349" x="4591050" y="4787900"/>
          <p14:tracePt t="1363" x="4559300" y="4800600"/>
          <p14:tracePt t="1384" x="4457700" y="4826000"/>
          <p14:tracePt t="1398" x="4381500" y="4851400"/>
          <p14:tracePt t="1412" x="4305300" y="4870450"/>
          <p14:tracePt t="1433" x="4248150" y="4876800"/>
          <p14:tracePt t="1447" x="4197350" y="4889500"/>
          <p14:tracePt t="1468" x="4121150" y="4908550"/>
          <p14:tracePt t="1482" x="4044950" y="4933950"/>
          <p14:tracePt t="1495" x="4025900" y="4940300"/>
          <p14:tracePt t="1516" x="3943350" y="4953000"/>
          <p14:tracePt t="1530" x="3879850" y="4972050"/>
          <p14:tracePt t="1551" x="3810000" y="4984750"/>
          <p14:tracePt t="1565" x="3765550" y="4997450"/>
          <p14:tracePt t="1579" x="3651250" y="5029200"/>
          <p14:tracePt t="1600" x="3594100" y="5060950"/>
          <p14:tracePt t="1613" x="3575050" y="5080000"/>
          <p14:tracePt t="1634" x="3575050" y="5124450"/>
          <p14:tracePt t="1648" x="3575050" y="5137150"/>
          <p14:tracePt t="1662" x="3581400" y="5168900"/>
          <p14:tracePt t="1683" x="3613150" y="5200650"/>
          <p14:tracePt t="1697" x="3625850" y="5238750"/>
          <p14:tracePt t="1718" x="3721100" y="5295900"/>
          <p14:tracePt t="1732" x="3752850" y="5302250"/>
          <p14:tracePt t="1745" x="3841750" y="5327650"/>
          <p14:tracePt t="1766" x="3962400" y="5384800"/>
          <p14:tracePt t="1780" x="4006850" y="5416550"/>
          <p14:tracePt t="1801" x="4044950" y="5422900"/>
          <p14:tracePt t="1815" x="4114800" y="5441950"/>
          <p14:tracePt t="1829" x="4178300" y="5461000"/>
          <p14:tracePt t="1849" x="4235450" y="5480050"/>
          <p14:tracePt t="1863" x="4248150" y="5480050"/>
          <p14:tracePt t="1890" x="4248150" y="5486400"/>
          <p14:tracePt t="1898" x="4235450" y="5486400"/>
          <p14:tracePt t="1916" x="4216400" y="5505450"/>
          <p14:tracePt t="1933" x="4184650" y="5511800"/>
          <p14:tracePt t="1947" x="4146550" y="5530850"/>
          <p14:tracePt t="1968" x="4032250" y="5556250"/>
          <p14:tracePt t="1982" x="3911600" y="5594350"/>
          <p14:tracePt t="1995" x="3790950" y="5626100"/>
          <p14:tracePt t="2016" x="3702050" y="5651500"/>
          <p14:tracePt t="2030" x="3632200" y="5670550"/>
          <p14:tracePt t="2051" x="3568700" y="5670550"/>
          <p14:tracePt t="2064" x="3562350" y="5670550"/>
          <p14:tracePt t="2327" x="3549650" y="5670550"/>
          <p14:tracePt t="2332" x="3543300" y="5670550"/>
          <p14:tracePt t="2349" x="3530600" y="5664200"/>
          <p14:tracePt t="2357" x="3524250" y="5664200"/>
          <p14:tracePt t="2363" x="3511550" y="5657850"/>
          <p14:tracePt t="2384" x="3473450" y="5657850"/>
          <p14:tracePt t="2398" x="3460750" y="5657850"/>
          <p14:tracePt t="2419" x="3397250" y="5657850"/>
          <p14:tracePt t="2433" x="3378200" y="5657850"/>
          <p14:tracePt t="2447" x="3333750" y="5670550"/>
          <p14:tracePt t="2468" x="3302000" y="5670550"/>
          <p14:tracePt t="2482" x="3276600" y="5676900"/>
          <p14:tracePt t="2502" x="3244850" y="5676900"/>
          <p14:tracePt t="2516" x="3238500" y="5676900"/>
          <p14:tracePt t="2530" x="3232150" y="5676900"/>
          <p14:tracePt t="2570" x="3225800" y="5676900"/>
          <p14:tracePt t="2669" x="3225800" y="5670550"/>
          <p14:tracePt t="2684" x="3232150" y="5670550"/>
          <p14:tracePt t="2692" x="3238500" y="5664200"/>
          <p14:tracePt t="2708" x="3244850" y="5664200"/>
          <p14:tracePt t="2714" x="3251200" y="5657850"/>
          <p14:tracePt t="2730" x="3257550" y="5651500"/>
          <p14:tracePt t="2740" x="3263900" y="5651500"/>
          <p14:tracePt t="2756" x="3263900" y="5645150"/>
          <p14:tracePt t="2766" x="3276600" y="5645150"/>
          <p14:tracePt t="2780" x="3289300" y="5638800"/>
          <p14:tracePt t="2804" x="3295650" y="5638800"/>
          <p14:tracePt t="2818" x="3302000" y="5638800"/>
          <p14:tracePt t="2835" x="3308350" y="5632450"/>
          <p14:tracePt t="2850" x="3314700" y="5632450"/>
          <p14:tracePt t="2863" x="3321050" y="5632450"/>
          <p14:tracePt t="2884" x="3327400" y="5632450"/>
          <p14:tracePt t="2906" x="3333750" y="5626100"/>
          <p14:tracePt t="3173" x="3340100" y="5613400"/>
          <p14:tracePt t="3196" x="3346450" y="5613400"/>
          <p14:tracePt t="3212" x="3352800" y="5613400"/>
          <p14:tracePt t="3218" x="3352800" y="5607050"/>
          <p14:tracePt t="3235" x="3365500" y="5600700"/>
          <p14:tracePt t="3248" x="3378200" y="5600700"/>
          <p14:tracePt t="3260" x="3384550" y="5600700"/>
          <p14:tracePt t="3268" x="3397250" y="5600700"/>
          <p14:tracePt t="3280" x="3416300" y="5600700"/>
          <p14:tracePt t="3301" x="3467100" y="5588000"/>
          <p14:tracePt t="3315" x="3492500" y="5588000"/>
          <p14:tracePt t="3336" x="3613150" y="5581650"/>
          <p14:tracePt t="3350" x="3727450" y="5581650"/>
          <p14:tracePt t="3363" x="3784600" y="5581650"/>
          <p14:tracePt t="3384" x="4070350" y="5575300"/>
          <p14:tracePt t="3398" x="4432300" y="5524500"/>
          <p14:tracePt t="3419" x="5124450" y="5473700"/>
          <p14:tracePt t="3433" x="5384800" y="5448300"/>
          <p14:tracePt t="3447" x="5880100" y="5416550"/>
          <p14:tracePt t="3468" x="6521450" y="5391150"/>
          <p14:tracePt t="3482" x="6711950" y="5391150"/>
          <p14:tracePt t="3503" x="7270750" y="5384800"/>
          <p14:tracePt t="3516" x="7505700" y="5372100"/>
          <p14:tracePt t="3530" x="7658100" y="5372100"/>
          <p14:tracePt t="3551" x="7689850" y="5372100"/>
          <p14:tracePt t="3603" x="7670800" y="5384800"/>
          <p14:tracePt t="3608" x="7658100" y="5391150"/>
          <p14:tracePt t="3620" x="7626350" y="5397500"/>
          <p14:tracePt t="3628" x="7613650" y="5403850"/>
          <p14:tracePt t="3634" x="7575550" y="5416550"/>
          <p14:tracePt t="3648" x="7537450" y="5422900"/>
          <p14:tracePt t="3669" x="7353300" y="5461000"/>
          <p14:tracePt t="3683" x="7181850" y="5467350"/>
          <p14:tracePt t="3704" x="6718300" y="5486400"/>
          <p14:tracePt t="3717" x="6527800" y="5486400"/>
          <p14:tracePt t="3731" x="6089650" y="5492750"/>
          <p14:tracePt t="3753" x="5492750" y="5537200"/>
          <p14:tracePt t="3766" x="5295900" y="5556250"/>
          <p14:tracePt t="3780" x="4997450" y="5594350"/>
          <p14:tracePt t="3801" x="4794250" y="5607050"/>
          <p14:tracePt t="3844" x="4813300" y="5607050"/>
          <p14:tracePt t="3861" x="4832350" y="5619750"/>
          <p14:tracePt t="3866" x="4845050" y="5619750"/>
          <p14:tracePt t="3872" x="4851400" y="5619750"/>
          <p14:tracePt t="3884" x="4857750" y="5619750"/>
          <p14:tracePt t="3916" x="4851400" y="5619750"/>
          <p14:tracePt t="3957" x="4845050" y="5632450"/>
          <p14:tracePt t="3987" x="4857750" y="5645150"/>
          <p14:tracePt t="3992" x="4870450" y="5645150"/>
          <p14:tracePt t="4005" x="4883150" y="5645150"/>
          <p14:tracePt t="4012" x="4889500" y="5645150"/>
          <p14:tracePt t="4018" x="4895850" y="5645150"/>
          <p14:tracePt t="4037" x="4902200" y="5645150"/>
          <p14:tracePt t="4051" x="4914900" y="5645150"/>
          <p14:tracePt t="4065" x="4933950" y="5657850"/>
          <p14:tracePt t="4147" x="4927600" y="5657850"/>
          <p14:tracePt t="4154" x="4921250" y="5657850"/>
          <p14:tracePt t="4171" x="4914900" y="5657850"/>
          <p14:tracePt t="4178" x="4908550" y="5657850"/>
          <p14:tracePt t="4184" x="4902200" y="5657850"/>
          <p14:tracePt t="4204" x="4883150" y="5657850"/>
          <p14:tracePt t="4220" x="4870450" y="5651500"/>
          <p14:tracePt t="4231" x="4851400" y="5651500"/>
          <p14:tracePt t="4252" x="4800600" y="5619750"/>
          <p14:tracePt t="4267" x="4737100" y="5607050"/>
          <p14:tracePt t="4287" x="4699000" y="5607050"/>
          <p14:tracePt t="4301" x="4508500" y="5607050"/>
          <p14:tracePt t="4316" x="4432300" y="5607050"/>
          <p14:tracePt t="4335" x="4356100" y="5607050"/>
          <p14:tracePt t="4376" x="4368800" y="5607050"/>
          <p14:tracePt t="4386" x="4387850" y="5607050"/>
          <p14:tracePt t="4394" x="4413250" y="5607050"/>
          <p14:tracePt t="4398" x="4445000" y="5607050"/>
          <p14:tracePt t="4419" x="4464050" y="5607050"/>
          <p14:tracePt t="4432" x="4508500" y="5607050"/>
          <p14:tracePt t="4454" x="4578350" y="5607050"/>
          <p14:tracePt t="4467" x="4597400" y="5619750"/>
          <p14:tracePt t="4481" x="4603750" y="5619750"/>
          <p14:tracePt t="4502" x="4610100" y="5626100"/>
          <p14:tracePt t="4516" x="4616450" y="5657850"/>
          <p14:tracePt t="4537" x="4584700" y="5689600"/>
          <p14:tracePt t="4551" x="4533900" y="5715000"/>
          <p14:tracePt t="4565" x="4432300" y="5753100"/>
          <p14:tracePt t="4586" x="4267200" y="5803900"/>
          <p14:tracePt t="4599" x="4070350" y="5867400"/>
          <p14:tracePt t="4620" x="3968750" y="5918200"/>
          <p14:tracePt t="4634" x="3968750" y="5924550"/>
          <p14:tracePt t="4648" x="3962400" y="5930900"/>
          <p14:tracePt t="4669" x="3994150" y="5930900"/>
          <p14:tracePt t="4683" x="4038600" y="5930900"/>
          <p14:tracePt t="4704" x="4165600" y="5930900"/>
          <p14:tracePt t="4718" x="4343400" y="5930900"/>
          <p14:tracePt t="4731" x="4527550" y="5930900"/>
          <p14:tracePt t="4752" x="4711700" y="5930900"/>
          <p14:tracePt t="4766" x="4883150" y="5911850"/>
          <p14:tracePt t="4787" x="5035550" y="5880100"/>
          <p14:tracePt t="4801" x="5048250" y="5873750"/>
          <p14:tracePt t="4815" x="5092700" y="5861050"/>
          <p14:tracePt t="4835" x="5156200" y="5861050"/>
          <p14:tracePt t="4849" x="5181600" y="5861050"/>
          <p14:tracePt t="4870" x="5264150" y="5861050"/>
          <p14:tracePt t="4884" x="5302250" y="5861050"/>
          <p14:tracePt t="4898" x="5314950" y="5861050"/>
          <p14:tracePt t="4919" x="5321300" y="5861050"/>
          <p14:tracePt t="5021" x="5327650" y="5861050"/>
          <p14:tracePt t="5285" x="5334000" y="5861050"/>
          <p14:tracePt t="5298" x="5346700" y="5861050"/>
          <p14:tracePt t="5308" x="5353050" y="5867400"/>
          <p14:tracePt t="5315" x="5372100" y="5867400"/>
          <p14:tracePt t="5321" x="5391150" y="5880100"/>
          <p14:tracePt t="5336" x="5441950" y="5886450"/>
          <p14:tracePt t="5349" x="5461000" y="5892800"/>
          <p14:tracePt t="5370" x="5537200" y="5911850"/>
          <p14:tracePt t="5384" x="5600700" y="5911850"/>
          <p14:tracePt t="5405" x="5702300" y="5911850"/>
          <p14:tracePt t="5419" x="5816600" y="5911850"/>
          <p14:tracePt t="5433" x="5892800" y="5911850"/>
          <p14:tracePt t="5453" x="6261100" y="5911850"/>
          <p14:tracePt t="5468" x="6413500" y="5911850"/>
          <p14:tracePt t="5488" x="6845300" y="5911850"/>
          <p14:tracePt t="5502" x="7143750" y="5911850"/>
          <p14:tracePt t="5516" x="7340600" y="5911850"/>
          <p14:tracePt t="5537" x="7480300" y="5880100"/>
          <p14:tracePt t="5551" x="7562850" y="5867400"/>
          <p14:tracePt t="5572" x="7651750" y="5842000"/>
          <p14:tracePt t="5586" x="7664450" y="5842000"/>
          <p14:tracePt t="5599" x="7696200" y="5829300"/>
          <p14:tracePt t="5620" x="7715250" y="5803900"/>
          <p14:tracePt t="5634" x="7734300" y="5791200"/>
          <p14:tracePt t="5655" x="7791450" y="5772150"/>
          <p14:tracePt t="5669" x="7842250" y="5746750"/>
          <p14:tracePt t="5683" x="7874000" y="5727700"/>
          <p14:tracePt t="5704" x="7943850" y="5702300"/>
          <p14:tracePt t="5718" x="8039100" y="5645150"/>
          <p14:tracePt t="5738" x="8083550" y="5619750"/>
          <p14:tracePt t="5752" x="8089900" y="5619750"/>
          <p14:tracePt t="5766" x="8096250" y="5607050"/>
          <p14:tracePt t="5787" x="8102600" y="5594350"/>
          <p14:tracePt t="5801" x="8108950" y="5581650"/>
          <p14:tracePt t="5822" x="8128000" y="5549900"/>
          <p14:tracePt t="5835" x="8147050" y="5530850"/>
          <p14:tracePt t="5849" x="8153400" y="5518150"/>
          <p14:tracePt t="5870" x="8166100" y="5505450"/>
          <p14:tracePt t="5884" x="8178800" y="5492750"/>
          <p14:tracePt t="34883" x="8058150" y="5264150"/>
          <p14:tracePt t="34950" x="8051800" y="5264150"/>
          <p14:tracePt t="34956" x="8039100" y="5264150"/>
          <p14:tracePt t="34960" x="8020050" y="5264150"/>
          <p14:tracePt t="34967" x="8001000" y="5264150"/>
          <p14:tracePt t="34980" x="7962900" y="5276850"/>
          <p14:tracePt t="34994" x="7810500" y="5308600"/>
          <p14:tracePt t="35015" x="7543800" y="5378450"/>
          <p14:tracePt t="35029" x="7239000" y="5410200"/>
          <p14:tracePt t="35050" x="6750050" y="5416550"/>
          <p14:tracePt t="35064" x="6369050" y="5416550"/>
          <p14:tracePt t="35078" x="6197600" y="5416550"/>
          <p14:tracePt t="35099" x="5664200" y="5416550"/>
          <p14:tracePt t="35112" x="5289550" y="5403850"/>
          <p14:tracePt t="35133" x="4845050" y="5334000"/>
          <p14:tracePt t="35147" x="4381500" y="5232400"/>
          <p14:tracePt t="35161" x="3981450" y="5149850"/>
          <p14:tracePt t="35182" x="3651250" y="5060950"/>
          <p14:tracePt t="35196" x="3429000" y="5003800"/>
          <p14:tracePt t="35217" x="3295650" y="4946650"/>
          <p14:tracePt t="35230" x="3143250" y="4857750"/>
          <p14:tracePt t="35244" x="3092450" y="4826000"/>
          <p14:tracePt t="35265" x="3009900" y="4781550"/>
          <p14:tracePt t="35279" x="2952750" y="4743450"/>
          <p14:tracePt t="35300" x="2832100" y="4686300"/>
          <p14:tracePt t="35314" x="2705100" y="4660900"/>
          <p14:tracePt t="35328" x="2546350" y="4610100"/>
          <p14:tracePt t="35349" x="2228850" y="4533900"/>
          <p14:tracePt t="35362" x="2089150" y="4502150"/>
          <p14:tracePt t="35384" x="1847850" y="4432300"/>
          <p14:tracePt t="35397" x="1663700" y="4387850"/>
          <p14:tracePt t="35411" x="1536700" y="4356100"/>
          <p14:tracePt t="35432" x="1441450" y="4330700"/>
          <p14:tracePt t="35446" x="1409700" y="4324350"/>
          <p14:tracePt t="35530" x="1403350" y="4324350"/>
          <p14:tracePt t="35542" x="1397000" y="4330700"/>
          <p14:tracePt t="35552" x="1390650" y="4337050"/>
          <p14:tracePt t="35560" x="1377950" y="4343400"/>
          <p14:tracePt t="35564" x="1377950" y="4349750"/>
          <p14:tracePt t="35578" x="1365250" y="4356100"/>
          <p14:tracePt t="35599" x="1352550" y="4368800"/>
          <p14:tracePt t="35612" x="1352550" y="4375150"/>
          <p14:tracePt t="35633" x="1320800" y="4394200"/>
          <p14:tracePt t="35647" x="1314450" y="4400550"/>
          <p14:tracePt t="35661" x="1270000" y="4445000"/>
          <p14:tracePt t="35682" x="1181100" y="4502150"/>
          <p14:tracePt t="35696" x="1168400" y="4514850"/>
          <p14:tracePt t="35717" x="1136650" y="4540250"/>
          <p14:tracePt t="35730" x="1111250" y="4559300"/>
          <p14:tracePt t="35744" x="1098550" y="4572000"/>
          <p14:tracePt t="35765" x="1092200" y="4584700"/>
          <p14:tracePt t="35779" x="1085850" y="4584700"/>
          <p14:tracePt t="35800" x="1085850" y="4591050"/>
          <p14:tracePt t="35826" x="1079500" y="4603750"/>
          <p14:tracePt t="36019" x="1073150" y="4603750"/>
          <p14:tracePt t="36090" x="1066800" y="4603750"/>
          <p14:tracePt t="36120" x="1066800" y="4610100"/>
          <p14:tracePt t="36175" x="1066800" y="4616450"/>
          <p14:tracePt t="36188" x="1066800" y="4622800"/>
          <p14:tracePt t="36204" x="1066800" y="4629150"/>
          <p14:tracePt t="36212" x="1066800" y="4635500"/>
          <p14:tracePt t="36234" x="1066800" y="4648200"/>
          <p14:tracePt t="36240" x="1060450" y="4648200"/>
          <p14:tracePt t="36249" x="1060450" y="4654550"/>
          <p14:tracePt t="36265" x="1054100" y="4679950"/>
          <p14:tracePt t="36279" x="1047750" y="4686300"/>
          <p14:tracePt t="36300" x="1041400" y="4724400"/>
          <p14:tracePt t="36314" x="1035050" y="4756150"/>
          <p14:tracePt t="36328" x="1022350" y="4800600"/>
          <p14:tracePt t="36349" x="1003300" y="4864100"/>
          <p14:tracePt t="36362" x="965200" y="4933950"/>
          <p14:tracePt t="36384" x="946150" y="4978400"/>
          <p14:tracePt t="36397" x="914400" y="5067300"/>
          <p14:tracePt t="36418" x="831850" y="5213350"/>
          <p14:tracePt t="36432" x="812800" y="5302250"/>
          <p14:tracePt t="36446" x="800100" y="5346700"/>
          <p14:tracePt t="36467" x="787400" y="5473700"/>
          <p14:tracePt t="36480" x="787400" y="5543550"/>
          <p14:tracePt t="36502" x="800100" y="5600700"/>
          <p14:tracePt t="36515" x="800100" y="5619750"/>
          <p14:tracePt t="36529" x="806450" y="5626100"/>
          <p14:tracePt t="36550" x="806450" y="5638800"/>
          <p14:tracePt t="36564" x="806450" y="5645150"/>
          <p14:tracePt t="36585" x="806450" y="5657850"/>
          <p14:tracePt t="36599" x="819150" y="5683250"/>
          <p14:tracePt t="36613" x="825500" y="5689600"/>
          <p14:tracePt t="36633" x="825500" y="5715000"/>
          <p14:tracePt t="36647" x="825500" y="5727700"/>
          <p14:tracePt t="36668" x="825500" y="5740400"/>
          <p14:tracePt t="36682" x="825500" y="5753100"/>
          <p14:tracePt t="36696" x="825500" y="5765800"/>
          <p14:tracePt t="36717" x="825500" y="5778500"/>
          <p14:tracePt t="36730" x="825500" y="5791200"/>
          <p14:tracePt t="36751" x="825500" y="5797550"/>
          <p14:tracePt t="36765" x="825500" y="5803900"/>
          <p14:tracePt t="36779" x="825500" y="5810250"/>
          <p14:tracePt t="36800" x="825500" y="5822950"/>
          <p14:tracePt t="36816" x="825500" y="5829300"/>
          <p14:tracePt t="36834" x="825500" y="5842000"/>
          <p14:tracePt t="36848" x="825500" y="5854700"/>
          <p14:tracePt t="36872" x="825500" y="5867400"/>
          <p14:tracePt t="36883" x="825500" y="5873750"/>
          <p14:tracePt t="36897" x="825500" y="5880100"/>
          <p14:tracePt t="36918" x="831850" y="5899150"/>
          <p14:tracePt t="36932" x="831850" y="5911850"/>
          <p14:tracePt t="36945" x="838200" y="5930900"/>
          <p14:tracePt t="36967" x="844550" y="5949950"/>
          <p14:tracePt t="36980" x="869950" y="5975350"/>
          <p14:tracePt t="37001" x="895350" y="5994400"/>
          <p14:tracePt t="37015" x="927100" y="6007100"/>
          <p14:tracePt t="37029" x="971550" y="6038850"/>
          <p14:tracePt t="37050" x="1028700" y="6064250"/>
          <p14:tracePt t="37064" x="1066800" y="6070600"/>
          <p14:tracePt t="37085" x="1123950" y="6089650"/>
          <p14:tracePt t="37098" x="1168400" y="6102350"/>
          <p14:tracePt t="37112" x="1206500" y="6127750"/>
          <p14:tracePt t="37133" x="1219200" y="6140450"/>
          <p14:tracePt t="37147" x="1219200" y="6153150"/>
          <p14:tracePt t="37176" x="1219200" y="6165850"/>
          <p14:tracePt t="37186" x="1206500" y="6165850"/>
          <p14:tracePt t="37200" x="1193800" y="6178550"/>
          <p14:tracePt t="37217" x="1162050" y="6178550"/>
          <p14:tracePt t="37230" x="1149350" y="6178550"/>
          <p14:tracePt t="37251" x="1085850" y="6178550"/>
          <p14:tracePt t="37265" x="1066800" y="6178550"/>
          <p14:tracePt t="37290" x="1066800" y="6172200"/>
          <p14:tracePt t="37314" x="1073150" y="6165850"/>
          <p14:tracePt t="37320" x="1085850" y="6159500"/>
          <p14:tracePt t="37335" x="1098550" y="6159500"/>
          <p14:tracePt t="37348" x="1130300" y="6146800"/>
          <p14:tracePt t="37362" x="1181100" y="6146800"/>
          <p14:tracePt t="37383" x="1225550" y="6159500"/>
          <p14:tracePt t="37397" x="1263650" y="6172200"/>
          <p14:tracePt t="37418" x="1282700" y="6184900"/>
          <p14:tracePt t="37432" x="1282700" y="6197600"/>
          <p14:tracePt t="37446" x="1282700" y="6203950"/>
          <p14:tracePt t="37467" x="1263650" y="6235700"/>
          <p14:tracePt t="37480" x="1244600" y="6248400"/>
          <p14:tracePt t="37501" x="1225550" y="6248400"/>
          <p14:tracePt t="37515" x="1200150" y="6248400"/>
          <p14:tracePt t="37529" x="1187450" y="6248400"/>
          <p14:tracePt t="37550" x="1187450" y="6235700"/>
          <p14:tracePt t="37564" x="1206500" y="6216650"/>
          <p14:tracePt t="37585" x="1238250" y="6197600"/>
          <p14:tracePt t="37599" x="1244600" y="6197600"/>
          <p14:tracePt t="37612" x="1257300" y="6197600"/>
          <p14:tracePt t="37633" x="1270000" y="6197600"/>
          <p14:tracePt t="37664" x="1270000" y="6203950"/>
          <p14:tracePt t="37674" x="1270000" y="6210300"/>
          <p14:tracePt t="37682" x="1263650" y="6216650"/>
          <p14:tracePt t="37698" x="1250950" y="6216650"/>
          <p14:tracePt t="37717" x="1238250" y="6216650"/>
          <p14:tracePt t="37730" x="1206500" y="6216650"/>
          <p14:tracePt t="37751" x="1174750" y="6216650"/>
          <p14:tracePt t="37765" x="1168400" y="6216650"/>
          <p14:tracePt t="37786" x="1168400" y="6210300"/>
          <p14:tracePt t="37808" x="1174750" y="6203950"/>
          <p14:tracePt t="37816" x="1174750" y="6197600"/>
          <p14:tracePt t="37835" x="1200150" y="6197600"/>
          <p14:tracePt t="37848" x="1225550" y="6203950"/>
          <p14:tracePt t="37869" x="1270000" y="6235700"/>
          <p14:tracePt t="37883" x="1282700" y="6235700"/>
          <p14:tracePt t="37897" x="1295400" y="6248400"/>
          <p14:tracePt t="37918" x="1295400" y="6261100"/>
          <p14:tracePt t="38025" x="1289050" y="6254750"/>
          <p14:tracePt t="38128" x="1295400" y="6254750"/>
          <p14:tracePt t="38168" x="1308100" y="6254750"/>
          <p14:tracePt t="38206" x="1314450" y="6254750"/>
          <p14:tracePt t="38216" x="1314450" y="6261100"/>
          <p14:tracePt t="38224" x="1320800" y="6261100"/>
          <p14:tracePt t="38230" x="1327150" y="6261100"/>
          <p14:tracePt t="38240" x="1333500" y="6261100"/>
          <p14:tracePt t="38251" x="1346200" y="6261100"/>
          <p14:tracePt t="38265" x="1358900" y="6261100"/>
          <p14:tracePt t="38286" x="1390650" y="6273800"/>
          <p14:tracePt t="38300" x="1422400" y="6292850"/>
          <p14:tracePt t="38314" x="1454150" y="6299200"/>
          <p14:tracePt t="38335" x="1504950" y="6305550"/>
          <p14:tracePt t="38349" x="1612900" y="6324600"/>
          <p14:tracePt t="38370" x="1670050" y="6324600"/>
          <p14:tracePt t="38383" x="1816100" y="6324600"/>
          <p14:tracePt t="38397" x="1955800" y="6324600"/>
          <p14:tracePt t="38418" x="2184400" y="6324600"/>
          <p14:tracePt t="38432" x="2311400" y="6324600"/>
          <p14:tracePt t="38453" x="2413000" y="6318250"/>
          <p14:tracePt t="38467" x="2514600" y="6305550"/>
          <p14:tracePt t="38480" x="2559050" y="6299200"/>
          <p14:tracePt t="38502" x="2698750" y="6286500"/>
          <p14:tracePt t="38515" x="2774950" y="6280150"/>
          <p14:tracePt t="38536" x="2825750" y="6273800"/>
          <p14:tracePt t="38578" x="2819400" y="6273800"/>
          <p14:tracePt t="38586" x="2794000" y="6273800"/>
          <p14:tracePt t="38592" x="2755900" y="6273800"/>
          <p14:tracePt t="38600" x="2736850" y="6273800"/>
          <p14:tracePt t="38619" x="2679700" y="6286500"/>
          <p14:tracePt t="38633" x="2584450" y="6311900"/>
          <p14:tracePt t="38647" x="2533650" y="6330950"/>
          <p14:tracePt t="38668" x="2470150" y="6343650"/>
          <p14:tracePt t="38704" x="2476500" y="6343650"/>
          <p14:tracePt t="38721" x="2482850" y="6343650"/>
          <p14:tracePt t="38728" x="2495550" y="6343650"/>
          <p14:tracePt t="38730" x="2501900" y="6337300"/>
          <p14:tracePt t="38751" x="2508250" y="6330950"/>
          <p14:tracePt t="38765" x="2520950" y="6324600"/>
          <p14:tracePt t="38786" x="2546350" y="6324600"/>
          <p14:tracePt t="38800" x="2559050" y="6324600"/>
          <p14:tracePt t="38814" x="2565400" y="6324600"/>
          <p14:tracePt t="38835" x="2571750" y="6324600"/>
          <p14:tracePt t="38889" x="2578100" y="6324600"/>
          <p14:tracePt t="38953" x="2571750" y="6324600"/>
          <p14:tracePt t="38987" x="2571750" y="6318250"/>
          <p14:tracePt t="39067" x="2571750" y="6311900"/>
          <p14:tracePt t="39088" x="2571750" y="6305550"/>
          <p14:tracePt t="39090" x="2578100" y="6305550"/>
          <p14:tracePt t="39104" x="2584450" y="6305550"/>
          <p14:tracePt t="39112" x="2590800" y="6305550"/>
          <p14:tracePt t="39119" x="2590800" y="6292850"/>
          <p14:tracePt t="39160" x="2584450" y="6292850"/>
          <p14:tracePt t="39166" x="2565400" y="6292850"/>
          <p14:tracePt t="39177" x="2552700" y="6292850"/>
          <p14:tracePt t="39184" x="2533650" y="6292850"/>
          <p14:tracePt t="39203" x="2482850" y="6292850"/>
          <p14:tracePt t="39217" x="2419350" y="6280150"/>
          <p14:tracePt t="39238" x="2279650" y="6235700"/>
          <p14:tracePt t="39251" x="2127250" y="6191250"/>
          <p14:tracePt t="39265" x="2000250" y="6127750"/>
          <p14:tracePt t="39286" x="1841500" y="5962650"/>
          <p14:tracePt t="39300" x="1797050" y="5892800"/>
          <p14:tracePt t="39321" x="1746250" y="5689600"/>
          <p14:tracePt t="39335" x="1752600" y="5581650"/>
          <p14:tracePt t="39349" x="1771650" y="5511800"/>
          <p14:tracePt t="39369" x="1873250" y="5289550"/>
          <p14:tracePt t="39383" x="1968500" y="5137150"/>
          <p14:tracePt t="39404" x="2095500" y="4959350"/>
          <p14:tracePt t="39418" x="2197100" y="4806950"/>
          <p14:tracePt t="39432" x="2305050" y="4648200"/>
          <p14:tracePt t="39453" x="2393950" y="4514850"/>
          <p14:tracePt t="39467" x="2476500" y="4381500"/>
          <p14:tracePt t="39487" x="2527300" y="4279900"/>
          <p14:tracePt t="39501" x="2571750" y="4197350"/>
          <p14:tracePt t="39515" x="2622550" y="4127500"/>
          <p14:tracePt t="39536" x="2673350" y="4051300"/>
          <p14:tracePt t="39550" x="2679700" y="4038600"/>
          <p14:tracePt t="39571" x="2686050" y="4025900"/>
          <p14:tracePt t="39585" x="2686050" y="4019550"/>
          <p14:tracePt t="39599" x="2679700" y="3987800"/>
          <p14:tracePt t="39619" x="2660650" y="3968750"/>
          <p14:tracePt t="39633" x="2616200" y="3943350"/>
          <p14:tracePt t="39654" x="2597150" y="3924300"/>
          <p14:tracePt t="39668" x="2584450" y="3898900"/>
          <p14:tracePt t="39682" x="2578100" y="3886200"/>
          <p14:tracePt t="39703" x="2578100" y="3873500"/>
          <p14:tracePt t="39717" x="2578100" y="3860800"/>
          <p14:tracePt t="39737" x="2578100" y="3848100"/>
          <p14:tracePt t="39751" x="2578100" y="3841750"/>
          <p14:tracePt t="39765" x="2578100" y="3816350"/>
          <p14:tracePt t="39786" x="2584450" y="3797300"/>
          <p14:tracePt t="39800" x="2584450" y="3790950"/>
          <p14:tracePt t="39821" x="2565400" y="3778250"/>
          <p14:tracePt t="39835" x="2540000" y="3778250"/>
          <p14:tracePt t="39848" x="2495550" y="3765550"/>
          <p14:tracePt t="39869" x="2470150" y="3765550"/>
          <p14:tracePt t="39928" x="2476500" y="3771900"/>
          <p14:tracePt t="39930" x="2489200" y="3771900"/>
          <p14:tracePt t="39944" x="2501900" y="3771900"/>
          <p14:tracePt t="39953" x="2533650" y="3771900"/>
          <p14:tracePt t="39967" x="2552700" y="3771900"/>
          <p14:tracePt t="39988" x="2597150" y="3790950"/>
          <p14:tracePt t="40002" x="2616200" y="3797300"/>
          <p14:tracePt t="40015" x="2622550" y="3810000"/>
          <p14:tracePt t="40036" x="2609850" y="3835400"/>
          <p14:tracePt t="40050" x="2578100" y="3854450"/>
          <p14:tracePt t="40071" x="2540000" y="3867150"/>
          <p14:tracePt t="40085" x="2470150" y="3886200"/>
          <p14:tracePt t="40099" x="2419350" y="3898900"/>
          <p14:tracePt t="40120" x="2413000" y="3898900"/>
          <p14:tracePt t="40133" x="2432050" y="3911600"/>
          <p14:tracePt t="40154" x="2514600" y="3911600"/>
          <p14:tracePt t="40168" x="2552700" y="3905250"/>
          <p14:tracePt t="40182" x="2571750" y="3905250"/>
          <p14:tracePt t="40203" x="2603500" y="3905250"/>
          <p14:tracePt t="40240" x="2597150" y="3911600"/>
          <p14:tracePt t="40246" x="2597150" y="3924300"/>
          <p14:tracePt t="40256" x="2584450" y="3943350"/>
          <p14:tracePt t="40265" x="2571750" y="3943350"/>
          <p14:tracePt t="40286" x="2552700" y="3968750"/>
          <p14:tracePt t="40300" x="2552700" y="3975100"/>
          <p14:tracePt t="40321" x="2546350" y="3987800"/>
          <p14:tracePt t="40334" x="2546350" y="3994150"/>
          <p14:tracePt t="40348" x="2546350" y="4006850"/>
          <p14:tracePt t="40369" x="2546350" y="4019550"/>
          <p14:tracePt t="40383" x="2546350" y="4025900"/>
          <p14:tracePt t="40404" x="2546350" y="4051300"/>
          <p14:tracePt t="40418" x="2546350" y="4070350"/>
          <p14:tracePt t="40432" x="2540000" y="4095750"/>
          <p14:tracePt t="40453" x="2533650" y="4121150"/>
          <p14:tracePt t="40467" x="2527300" y="4127500"/>
          <p14:tracePt t="40487" x="2501900" y="4165600"/>
          <p14:tracePt t="40501" x="2501900" y="4171950"/>
          <p14:tracePt t="40515" x="2489200" y="4191000"/>
          <p14:tracePt t="40536" x="2463800" y="4241800"/>
          <p14:tracePt t="40550" x="2444750" y="4260850"/>
          <p14:tracePt t="40571" x="2362200" y="4330700"/>
          <p14:tracePt t="40585" x="2330450" y="4356100"/>
          <p14:tracePt t="40598" x="2298700" y="4375150"/>
          <p14:tracePt t="40619" x="2209800" y="4406900"/>
          <p14:tracePt t="40633" x="2120900" y="4425950"/>
          <p14:tracePt t="40654" x="1987550" y="4464050"/>
          <p14:tracePt t="40668" x="1943100" y="4470400"/>
          <p14:tracePt t="40689" x="1778000" y="4495800"/>
          <p14:tracePt t="40703" x="1663700" y="4495800"/>
          <p14:tracePt t="40717" x="1587500" y="4495800"/>
          <p14:tracePt t="40737" x="1365250" y="4495800"/>
          <p14:tracePt t="40751" x="1200150" y="4495800"/>
          <p14:tracePt t="40772" x="939800" y="4495800"/>
          <p14:tracePt t="40786" x="863600" y="4495800"/>
          <p14:tracePt t="40800" x="679450" y="4495800"/>
          <p14:tracePt t="40821" x="482600" y="4495800"/>
          <p14:tracePt t="40835" x="279400" y="4495800"/>
          <p14:tracePt t="40855" x="25400" y="448310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FE60D-1D64-1EA7-DADE-9F5C7CC5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8366"/>
            <a:ext cx="9144000" cy="409903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3A58D0-C2EA-B7E2-B9F4-C34019B96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658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46"/>
    </mc:Choice>
    <mc:Fallback>
      <p:transition spd="slow" advTm="31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33" x="139700" y="3155950"/>
          <p14:tracePt t="6343" x="228600" y="3149600"/>
          <p14:tracePt t="6351" x="292100" y="3143250"/>
          <p14:tracePt t="6370" x="431800" y="3136900"/>
          <p14:tracePt t="6384" x="577850" y="3136900"/>
          <p14:tracePt t="6405" x="908050" y="3136900"/>
          <p14:tracePt t="6419" x="1003300" y="3136900"/>
          <p14:tracePt t="6433" x="1155700" y="3143250"/>
          <p14:tracePt t="6453" x="1295400" y="3175000"/>
          <p14:tracePt t="6467" x="1333500" y="3181350"/>
          <p14:tracePt t="6488" x="1409700" y="3213100"/>
          <p14:tracePt t="6502" x="1441450" y="3257550"/>
          <p14:tracePt t="6516" x="1454150" y="3270250"/>
          <p14:tracePt t="6537" x="1479550" y="3321050"/>
          <p14:tracePt t="6551" x="1517650" y="3371850"/>
          <p14:tracePt t="6572" x="1587500" y="3454400"/>
          <p14:tracePt t="6585" x="1606550" y="3460750"/>
          <p14:tracePt t="6599" x="1676400" y="3505200"/>
          <p14:tracePt t="6620" x="1758950" y="3536950"/>
          <p14:tracePt t="6634" x="1847850" y="3562350"/>
          <p14:tracePt t="6655" x="1955800" y="3587750"/>
          <p14:tracePt t="6669" x="2025650" y="3606800"/>
          <p14:tracePt t="6682" x="2063750" y="3619500"/>
          <p14:tracePt t="6703" x="2209800" y="3651250"/>
          <p14:tracePt t="6717" x="2266950" y="3657600"/>
          <p14:tracePt t="6738" x="2273300" y="3606800"/>
          <p14:tracePt t="7090" x="2292350" y="3600450"/>
          <p14:tracePt t="7097" x="2305050" y="3600450"/>
          <p14:tracePt t="7113" x="2374900" y="3594100"/>
          <p14:tracePt t="7120" x="2419350" y="3581400"/>
          <p14:tracePt t="7134" x="2463800" y="3568700"/>
          <p14:tracePt t="7155" x="2603500" y="3536950"/>
          <p14:tracePt t="7169" x="2673350" y="3511550"/>
          <p14:tracePt t="7182" x="2736850" y="3505200"/>
          <p14:tracePt t="7203" x="2768600" y="3498850"/>
          <p14:tracePt t="7217" x="2781300" y="3498850"/>
          <p14:tracePt t="7237" x="2794000" y="3492500"/>
          <p14:tracePt t="7252" x="2794000" y="3486150"/>
          <p14:tracePt t="7273" x="2800350" y="3479800"/>
          <p14:tracePt t="7287" x="2800350" y="3473450"/>
          <p14:tracePt t="7300" x="2806700" y="3460750"/>
          <p14:tracePt t="7321" x="2813050" y="3454400"/>
          <p14:tracePt t="7335" x="2832100" y="3441700"/>
          <p14:tracePt t="7356" x="2857500" y="3429000"/>
          <p14:tracePt t="7370" x="2876550" y="3409950"/>
          <p14:tracePt t="7384" x="2882900" y="3403600"/>
          <p14:tracePt t="7480" x="2882900" y="3390900"/>
          <p14:tracePt t="7503" x="2870200" y="3390900"/>
          <p14:tracePt t="7509" x="2863850" y="3390900"/>
          <p14:tracePt t="7641" x="2857500" y="3390900"/>
          <p14:tracePt t="7647" x="2851150" y="3390900"/>
          <p14:tracePt t="7661" x="2838450" y="3390900"/>
          <p14:tracePt t="7668" x="2832100" y="3397250"/>
          <p14:tracePt t="7689" x="2774950" y="3409950"/>
          <p14:tracePt t="7703" x="2736850" y="3422650"/>
          <p14:tracePt t="7717" x="2730500" y="3429000"/>
          <p14:tracePt t="7738" x="2711450" y="3429000"/>
          <p14:tracePt t="7767" x="2705100" y="3435350"/>
          <p14:tracePt t="7790" x="2698750" y="3435350"/>
          <p14:tracePt t="7795" x="2686050" y="3435350"/>
          <p14:tracePt t="7805" x="2686050" y="3441700"/>
          <p14:tracePt t="7821" x="2673350" y="3441700"/>
          <p14:tracePt t="7863" x="2667000" y="3441700"/>
          <p14:tracePt t="7869" x="2660650" y="3441700"/>
          <p14:tracePt t="7879" x="2654300" y="3441700"/>
          <p14:tracePt t="7887" x="2641600" y="3441700"/>
          <p14:tracePt t="7904" x="2609850" y="3441700"/>
          <p14:tracePt t="7951" x="2609850" y="3435350"/>
          <p14:tracePt t="7975" x="2609850" y="3429000"/>
          <p14:tracePt t="7989" x="2609850" y="3422650"/>
          <p14:tracePt t="8013" x="2609850" y="3409950"/>
          <p14:tracePt t="8176" x="2616200" y="3409950"/>
          <p14:tracePt t="8224" x="2609850" y="3409950"/>
          <p14:tracePt t="8251" x="2609850" y="3416300"/>
          <p14:tracePt t="8271" x="2603500" y="3416300"/>
          <p14:tracePt t="8293" x="2597150" y="3416300"/>
          <p14:tracePt t="8324" x="2590800" y="3416300"/>
          <p14:tracePt t="8341" x="2584450" y="3416300"/>
          <p14:tracePt t="8359" x="2578100" y="3416300"/>
          <p14:tracePt t="8367" x="2565400" y="3416300"/>
          <p14:tracePt t="8373" x="2559050" y="3416300"/>
          <p14:tracePt t="8383" x="2552700" y="3416300"/>
          <p14:tracePt t="8431" x="2552700" y="3409950"/>
          <p14:tracePt t="8440" x="2540000" y="3409950"/>
          <p14:tracePt t="8445" x="2540000" y="3397250"/>
          <p14:tracePt t="8455" x="2514600" y="3384550"/>
          <p14:tracePt t="8467" x="2501900" y="3352800"/>
          <p14:tracePt t="8488" x="2476500" y="3333750"/>
          <p14:tracePt t="8502" x="2451100" y="3308350"/>
          <p14:tracePt t="8523" x="2413000" y="3244850"/>
          <p14:tracePt t="8536" x="2413000" y="3175000"/>
          <p14:tracePt t="8550" x="2419350" y="3117850"/>
          <p14:tracePt t="8571" x="2482850" y="3048000"/>
          <p14:tracePt t="8585" x="2540000" y="3003550"/>
          <p14:tracePt t="8606" x="2730500" y="2895600"/>
          <p14:tracePt t="8620" x="2800350" y="2851150"/>
          <p14:tracePt t="8634" x="2984500" y="2774950"/>
          <p14:tracePt t="8655" x="3333750" y="2673350"/>
          <p14:tracePt t="8668" x="3473450" y="2635250"/>
          <p14:tracePt t="8689" x="3905250" y="2514600"/>
          <p14:tracePt t="8703" x="4165600" y="2432050"/>
          <p14:tracePt t="8724" x="4394200" y="2374900"/>
          <p14:tracePt t="8738" x="4540250" y="2336800"/>
          <p14:tracePt t="8752" x="4635500" y="2305050"/>
          <p14:tracePt t="8773" x="4699000" y="2298700"/>
          <p14:tracePt t="8786" x="4737100" y="2298700"/>
          <p14:tracePt t="8807" x="4800600" y="2298700"/>
          <p14:tracePt t="8823" x="4806950" y="2298700"/>
          <p14:tracePt t="8871" x="4800600" y="2292350"/>
          <p14:tracePt t="8887" x="4787900" y="2279650"/>
          <p14:tracePt t="8901" x="4787900" y="2273300"/>
          <p14:tracePt t="8911" x="4787900" y="2266950"/>
          <p14:tracePt t="8919" x="4787900" y="2254250"/>
          <p14:tracePt t="8925" x="4787900" y="2247900"/>
          <p14:tracePt t="8939" x="4787900" y="2241550"/>
          <p14:tracePt t="8953" x="4775200" y="2216150"/>
          <p14:tracePt t="8974" x="4768850" y="2133600"/>
          <p14:tracePt t="8988" x="4768850" y="2114550"/>
          <p14:tracePt t="9002" x="4768850" y="2025650"/>
          <p14:tracePt t="9022" x="4775200" y="1873250"/>
          <p14:tracePt t="9036" x="4781550" y="1835150"/>
          <p14:tracePt t="9057" x="4794250" y="1797050"/>
          <p14:tracePt t="9071" x="4813300" y="1797050"/>
          <p14:tracePt t="9085" x="4819650" y="1797050"/>
          <p14:tracePt t="9106" x="4895850" y="1873250"/>
          <p14:tracePt t="9120" x="4965700" y="1924050"/>
          <p14:tracePt t="9141" x="5016500" y="1993900"/>
          <p14:tracePt t="9154" x="5029200" y="2006600"/>
          <p14:tracePt t="9168" x="5035550" y="2032000"/>
          <p14:tracePt t="9189" x="5010150" y="2051050"/>
          <p14:tracePt t="9203" x="4997450" y="2051050"/>
          <p14:tracePt t="9224" x="4927600" y="2063750"/>
          <p14:tracePt t="9238" x="4813300" y="2063750"/>
          <p14:tracePt t="9252" x="4749800" y="2063750"/>
          <p14:tracePt t="9272" x="4635500" y="2063750"/>
          <p14:tracePt t="9303" x="4660900" y="2063750"/>
          <p14:tracePt t="9309" x="4686300" y="2063750"/>
          <p14:tracePt t="9321" x="4718050" y="2063750"/>
          <p14:tracePt t="9335" x="4794250" y="2057400"/>
          <p14:tracePt t="9356" x="4883150" y="2057400"/>
          <p14:tracePt t="9370" x="4953000" y="2057400"/>
          <p14:tracePt t="9391" x="4965700" y="2057400"/>
          <p14:tracePt t="9405" x="4959350" y="2063750"/>
          <p14:tracePt t="9421" x="4946650" y="2063750"/>
          <p14:tracePt t="9439" x="4902200" y="2070100"/>
          <p14:tracePt t="9453" x="4870450" y="2070100"/>
          <p14:tracePt t="9485" x="4876800" y="2057400"/>
          <p14:tracePt t="9495" x="4902200" y="2057400"/>
          <p14:tracePt t="9501" x="4933950" y="2051050"/>
          <p14:tracePt t="9523" x="4984750" y="2044700"/>
          <p14:tracePt t="9536" x="5022850" y="2032000"/>
          <p14:tracePt t="9557" x="5029200" y="2025650"/>
          <p14:tracePt t="9591" x="5016500" y="2032000"/>
          <p14:tracePt t="9607" x="5010150" y="2032000"/>
          <p14:tracePt t="9615" x="5003800" y="2038350"/>
          <p14:tracePt t="9790" x="4997450" y="2038350"/>
          <p14:tracePt t="9863" x="4991100" y="2038350"/>
          <p14:tracePt t="10260" x="4991100" y="2032000"/>
          <p14:tracePt t="10275" x="4984750" y="2025650"/>
          <p14:tracePt t="10290" x="4972050" y="2019300"/>
          <p14:tracePt t="10301" x="4965700" y="2019300"/>
          <p14:tracePt t="10307" x="4959350" y="2019300"/>
          <p14:tracePt t="10313" x="4953000" y="2019300"/>
          <p14:tracePt t="10321" x="4946650" y="2019300"/>
          <p14:tracePt t="10342" x="4933950" y="2019300"/>
          <p14:tracePt t="10356" x="4927600" y="2019300"/>
          <p14:tracePt t="10373" x="4914900" y="2019300"/>
          <p14:tracePt t="10464" x="4908550" y="2019300"/>
          <p14:tracePt t="10471" x="4902200" y="2019300"/>
          <p14:tracePt t="10477" x="4895850" y="2019300"/>
          <p14:tracePt t="10487" x="4883150" y="2025650"/>
          <p14:tracePt t="10495" x="4870450" y="2025650"/>
          <p14:tracePt t="10509" x="4857750" y="2025650"/>
          <p14:tracePt t="10523" x="4832350" y="2032000"/>
          <p14:tracePt t="10536" x="4800600" y="2044700"/>
          <p14:tracePt t="10557" x="4762500" y="2057400"/>
          <p14:tracePt t="10571" x="4718050" y="2063750"/>
          <p14:tracePt t="10592" x="4699000" y="2070100"/>
          <p14:tracePt t="10606" x="4692650" y="2082800"/>
          <p14:tracePt t="10620" x="4737100" y="2082800"/>
          <p14:tracePt t="10641" x="4787900" y="2082800"/>
          <p14:tracePt t="10655" x="4914900" y="2082800"/>
          <p14:tracePt t="10675" x="5080000" y="2082800"/>
          <p14:tracePt t="10689" x="5238750" y="2082800"/>
          <p14:tracePt t="10703" x="5353050" y="2082800"/>
          <p14:tracePt t="10724" x="5410200" y="2095500"/>
          <p14:tracePt t="10751" x="5410200" y="2108200"/>
          <p14:tracePt t="10759" x="5403850" y="2108200"/>
          <p14:tracePt t="10772" x="5397500" y="2108200"/>
          <p14:tracePt t="10786" x="5359400" y="2114550"/>
          <p14:tracePt t="10807" x="5295900" y="2114550"/>
          <p14:tracePt t="10821" x="5219700" y="2114550"/>
          <p14:tracePt t="10842" x="5181600" y="2114550"/>
          <p14:tracePt t="10856" x="5162550" y="2114550"/>
          <p14:tracePt t="11024" x="5149850" y="2114550"/>
          <p14:tracePt t="11037" x="5143500" y="2114550"/>
          <p14:tracePt t="11045" x="5137150" y="2114550"/>
          <p14:tracePt t="11050" x="5124450" y="2114550"/>
          <p14:tracePt t="11061" x="5111750" y="2120900"/>
          <p14:tracePt t="11071" x="5092700" y="2133600"/>
          <p14:tracePt t="11092" x="5016500" y="2139950"/>
          <p14:tracePt t="11106" x="4959350" y="2159000"/>
          <p14:tracePt t="11120" x="4864100" y="2184400"/>
          <p14:tracePt t="11141" x="4724400" y="2222500"/>
          <p14:tracePt t="11154" x="4597400" y="2254250"/>
          <p14:tracePt t="11175" x="4445000" y="2324100"/>
          <p14:tracePt t="11189" x="4400550" y="2343150"/>
          <p14:tracePt t="11203" x="4298950" y="2393950"/>
          <p14:tracePt t="11224" x="4121150" y="2444750"/>
          <p14:tracePt t="11238" x="3962400" y="2495550"/>
          <p14:tracePt t="11259" x="3759200" y="2552700"/>
          <p14:tracePt t="11273" x="3556000" y="2597150"/>
          <p14:tracePt t="11286" x="3333750" y="2654300"/>
          <p14:tracePt t="11307" x="3092450" y="2724150"/>
          <p14:tracePt t="11321" x="2800350" y="2800350"/>
          <p14:tracePt t="11342" x="2451100" y="2901950"/>
          <p14:tracePt t="11356" x="2368550" y="2921000"/>
          <p14:tracePt t="11370" x="2209800" y="2959100"/>
          <p14:tracePt t="11390" x="2019300" y="3016250"/>
          <p14:tracePt t="11404" x="1974850" y="3028950"/>
          <p14:tracePt t="11425" x="1860550" y="3054350"/>
          <p14:tracePt t="11439" x="1816100" y="3079750"/>
          <p14:tracePt t="11460" x="1778000" y="3124200"/>
          <p14:tracePt t="11477" x="1778000" y="3136900"/>
          <p14:tracePt t="11487" x="1778000" y="3143250"/>
          <p14:tracePt t="11509" x="1778000" y="3155950"/>
          <p14:tracePt t="11523" x="1778000" y="3162300"/>
          <p14:tracePt t="11536" x="1778000" y="3168650"/>
          <p14:tracePt t="11557" x="1778000" y="3187700"/>
          <p14:tracePt t="11571" x="1778000" y="3194050"/>
          <p14:tracePt t="11592" x="1809750" y="3238500"/>
          <p14:tracePt t="11606" x="1847850" y="3257550"/>
          <p14:tracePt t="11619" x="1854200" y="3263900"/>
          <p14:tracePt t="11641" x="1930400" y="3308350"/>
          <p14:tracePt t="11654" x="1987550" y="3340100"/>
          <p14:tracePt t="11675" x="2095500" y="3365500"/>
          <p14:tracePt t="11689" x="2114550" y="3371850"/>
          <p14:tracePt t="11710" x="2159000" y="3378200"/>
          <p14:tracePt t="11724" x="2216150" y="3390900"/>
          <p14:tracePt t="11738" x="2247900" y="3403600"/>
          <p14:tracePt t="11759" x="2305050" y="3403600"/>
          <p14:tracePt t="11773" x="2324100" y="3403600"/>
          <p14:tracePt t="11793" x="2349500" y="3403600"/>
          <p14:tracePt t="11807" x="2368550" y="3403600"/>
          <p14:tracePt t="11831" x="2362200" y="3409950"/>
          <p14:tracePt t="11853" x="2343150" y="3409950"/>
          <p14:tracePt t="12096" x="2355850" y="3409950"/>
          <p14:tracePt t="12103" x="2374900" y="3409950"/>
          <p14:tracePt t="12119" x="2393950" y="3409950"/>
          <p14:tracePt t="12127" x="2419350" y="3409950"/>
          <p14:tracePt t="12133" x="2444750" y="3409950"/>
          <p14:tracePt t="12141" x="2463800" y="3409950"/>
          <p14:tracePt t="12154" x="2482850" y="3409950"/>
          <p14:tracePt t="12175" x="2559050" y="3409950"/>
          <p14:tracePt t="12189" x="2603500" y="3409950"/>
          <p14:tracePt t="12210" x="2635250" y="3409950"/>
          <p14:tracePt t="12224" x="2654300" y="3409950"/>
          <p14:tracePt t="12247" x="2660650" y="3416300"/>
          <p14:tracePt t="12258" x="2660650" y="3422650"/>
          <p14:tracePt t="12272" x="2679700" y="3429000"/>
          <p14:tracePt t="12293" x="2698750" y="3435350"/>
          <p14:tracePt t="12343" x="2705100" y="3435350"/>
          <p14:tracePt t="12349" x="2705100" y="3441700"/>
          <p14:tracePt t="12367" x="2711450" y="3441700"/>
          <p14:tracePt t="12552" x="2711450" y="3429000"/>
          <p14:tracePt t="12565" x="2705100" y="3429000"/>
          <p14:tracePt t="12583" x="2692400" y="3429000"/>
          <p14:tracePt t="12589" x="2686050" y="3429000"/>
          <p14:tracePt t="12599" x="2679700" y="3429000"/>
          <p14:tracePt t="12718" x="2667000" y="3429000"/>
          <p14:tracePt t="12775" x="2660650" y="3429000"/>
          <p14:tracePt t="12781" x="2654300" y="3429000"/>
          <p14:tracePt t="12799" x="2654300" y="3422650"/>
          <p14:tracePt t="12904" x="2647950" y="3422650"/>
          <p14:tracePt t="12913" x="2641600" y="3416300"/>
          <p14:tracePt t="12939" x="2609850" y="3416300"/>
          <p14:tracePt t="12946" x="2603500" y="3409950"/>
          <p14:tracePt t="12963" x="2597150" y="3409950"/>
          <p14:tracePt t="12987" x="2590800" y="3409950"/>
          <p14:tracePt t="13005" x="2584450" y="3409950"/>
          <p14:tracePt t="13011" x="2571750" y="3409950"/>
          <p14:tracePt t="13022" x="2559050" y="3409950"/>
          <p14:tracePt t="13044" x="2533650" y="3409950"/>
          <p14:tracePt t="13057" x="2508250" y="3409950"/>
          <p14:tracePt t="13078" x="2489200" y="3409950"/>
          <p14:tracePt t="13092" x="2463800" y="3409950"/>
          <p14:tracePt t="13106" x="2444750" y="3409950"/>
          <p14:tracePt t="13127" x="2419350" y="3409950"/>
          <p14:tracePt t="13141" x="2413000" y="3409950"/>
          <p14:tracePt t="13161" x="2406650" y="3409950"/>
          <p14:tracePt t="13175" x="2393950" y="3409950"/>
          <p14:tracePt t="13189" x="2387600" y="3409950"/>
          <p14:tracePt t="13210" x="2374900" y="3409950"/>
          <p14:tracePt t="13224" x="2368550" y="3409950"/>
          <p14:tracePt t="13245" x="2362200" y="3409950"/>
          <p14:tracePt t="13263" x="2355850" y="3409950"/>
          <p14:tracePt t="13406" x="2362200" y="3409950"/>
          <p14:tracePt t="13407" x="2374900" y="3409950"/>
          <p14:tracePt t="13432" x="2438400" y="3390900"/>
          <p14:tracePt t="13439" x="2457450" y="3390900"/>
          <p14:tracePt t="13446" x="2482850" y="3384550"/>
          <p14:tracePt t="13460" x="2514600" y="3378200"/>
          <p14:tracePt t="13474" x="2520950" y="3378200"/>
          <p14:tracePt t="13495" x="2546350" y="3378200"/>
          <p14:tracePt t="13509" x="2559050" y="3378200"/>
          <p14:tracePt t="13533" x="2565400" y="3378200"/>
          <p14:tracePt t="13543" x="2571750" y="3378200"/>
          <p14:tracePt t="13592" x="2578100" y="3378200"/>
          <p14:tracePt t="13615" x="2584450" y="3378200"/>
          <p14:tracePt t="13623" x="2590800" y="3378200"/>
          <p14:tracePt t="13647" x="2597150" y="3378200"/>
          <p14:tracePt t="13663" x="2603500" y="3378200"/>
          <p14:tracePt t="13711" x="2616200" y="3378200"/>
          <p14:tracePt t="13733" x="2628900" y="3378200"/>
          <p14:tracePt t="13749" x="2635250" y="3378200"/>
          <p14:tracePt t="14049" x="2647950" y="3378200"/>
          <p14:tracePt t="14057" x="2667000" y="3378200"/>
          <p14:tracePt t="14073" x="2679700" y="3378200"/>
          <p14:tracePt t="14079" x="2692400" y="3378200"/>
          <p14:tracePt t="14092" x="2705100" y="3378200"/>
          <p14:tracePt t="14106" x="2730500" y="3378200"/>
          <p14:tracePt t="14127" x="2755900" y="3378200"/>
          <p14:tracePt t="14141" x="2781300" y="3371850"/>
          <p14:tracePt t="14161" x="2794000" y="3371850"/>
          <p14:tracePt t="14175" x="2819400" y="3371850"/>
          <p14:tracePt t="14189" x="2863850" y="3365500"/>
          <p14:tracePt t="14210" x="2889250" y="3365500"/>
          <p14:tracePt t="14224" x="2901950" y="3352800"/>
          <p14:tracePt t="14245" x="2908300" y="3352800"/>
          <p14:tracePt t="14674" x="2908300" y="3359150"/>
          <p14:tracePt t="14681" x="2921000" y="3371850"/>
          <p14:tracePt t="14697" x="2927350" y="3378200"/>
          <p14:tracePt t="14705" x="2940050" y="3384550"/>
          <p14:tracePt t="14711" x="2946400" y="3390900"/>
          <p14:tracePt t="14724" x="2959100" y="3397250"/>
          <p14:tracePt t="14744" x="2978150" y="3397250"/>
          <p14:tracePt t="14789" x="2978150" y="3403600"/>
          <p14:tracePt t="14815" x="2965450" y="3409950"/>
          <p14:tracePt t="14823" x="2959100" y="3409950"/>
          <p14:tracePt t="14829" x="2940050" y="3416300"/>
          <p14:tracePt t="14839" x="2914650" y="3416300"/>
          <p14:tracePt t="14845" x="2895600" y="3416300"/>
          <p14:tracePt t="14863" x="2832100" y="3416300"/>
          <p14:tracePt t="14877" x="2806700" y="3416300"/>
          <p14:tracePt t="14890" x="2794000" y="3416300"/>
          <p14:tracePt t="14983" x="2800350" y="3416300"/>
          <p14:tracePt t="14991" x="2825750" y="3416300"/>
          <p14:tracePt t="14997" x="2844800" y="3416300"/>
          <p14:tracePt t="15003" x="2876550" y="3416300"/>
          <p14:tracePt t="15009" x="2895600" y="3416300"/>
          <p14:tracePt t="15029" x="2933700" y="3397250"/>
          <p14:tracePt t="15043" x="2965450" y="3384550"/>
          <p14:tracePt t="15176" x="2952750" y="3384550"/>
          <p14:tracePt t="15181" x="2946400" y="3384550"/>
          <p14:tracePt t="15210" x="2895600" y="3384550"/>
          <p14:tracePt t="15216" x="2882900" y="3384550"/>
          <p14:tracePt t="15224" x="2876550" y="3384550"/>
          <p14:tracePt t="15318" x="2889250" y="3378200"/>
          <p14:tracePt t="15325" x="2901950" y="3378200"/>
          <p14:tracePt t="15331" x="2908300" y="3378200"/>
          <p14:tracePt t="15341" x="2927350" y="3371850"/>
          <p14:tracePt t="15349" x="2940050" y="3371850"/>
          <p14:tracePt t="15362" x="2940050" y="3365500"/>
          <p14:tracePt t="15376" x="2946400" y="3365500"/>
          <p14:tracePt t="15421" x="2940050" y="3365500"/>
          <p14:tracePt t="15437" x="2927350" y="3365500"/>
          <p14:tracePt t="15446" x="2914650" y="3352800"/>
          <p14:tracePt t="15461" x="2889250" y="3352800"/>
          <p14:tracePt t="15477" x="2876550" y="3352800"/>
          <p14:tracePt t="15487" x="2863850" y="3352800"/>
          <p14:tracePt t="15679" x="2863850" y="3359150"/>
          <p14:tracePt t="15693" x="2851150" y="3359150"/>
          <p14:tracePt t="15703" x="2838450" y="3359150"/>
          <p14:tracePt t="15711" x="2825750" y="3359150"/>
          <p14:tracePt t="15717" x="2800350" y="3359150"/>
          <p14:tracePt t="15735" x="2787650" y="3359150"/>
          <p14:tracePt t="15744" x="2787650" y="3371850"/>
          <p14:tracePt t="15797" x="2794000" y="3371850"/>
          <p14:tracePt t="15805" x="2819400" y="3371850"/>
          <p14:tracePt t="15811" x="2857500" y="3371850"/>
          <p14:tracePt t="15821" x="2895600" y="3365500"/>
          <p14:tracePt t="15829" x="2908300" y="3365500"/>
          <p14:tracePt t="15842" x="2933700" y="3359150"/>
          <p14:tracePt t="15863" x="2971800" y="3346450"/>
          <p14:tracePt t="15877" x="2978150" y="3346450"/>
          <p14:tracePt t="15897" x="2984500" y="3346450"/>
          <p14:tracePt t="15911" x="2990850" y="3346450"/>
          <p14:tracePt t="15975" x="2997200" y="3346450"/>
          <p14:tracePt t="15997" x="3009900" y="3346450"/>
          <p14:tracePt t="16003" x="3016250" y="3346450"/>
          <p14:tracePt t="16013" x="3028950" y="3346450"/>
          <p14:tracePt t="16021" x="3035300" y="3346450"/>
          <p14:tracePt t="16029" x="3048000" y="3346450"/>
          <p14:tracePt t="16043" x="3054350" y="3346450"/>
          <p14:tracePt t="16064" x="3067050" y="3346450"/>
          <p14:tracePt t="16078" x="3073400" y="3346450"/>
          <p14:tracePt t="16092" x="3079750" y="3346450"/>
          <p14:tracePt t="16112" x="3092450" y="3346450"/>
          <p14:tracePt t="16126" x="3092450" y="3352800"/>
          <p14:tracePt t="16147" x="3105150" y="3352800"/>
          <p14:tracePt t="16161" x="3111500" y="3352800"/>
          <p14:tracePt t="16175" x="3117850" y="3352800"/>
          <p14:tracePt t="16197" x="3124200" y="3352800"/>
          <p14:tracePt t="16210" x="3130550" y="3352800"/>
          <p14:tracePt t="16231" x="3143250" y="3352800"/>
          <p14:tracePt t="16360" x="3155950" y="3352800"/>
          <p14:tracePt t="16447" x="3162300" y="3352800"/>
          <p14:tracePt t="16455" x="3168650" y="3352800"/>
          <p14:tracePt t="16461" x="3181350" y="3352800"/>
          <p14:tracePt t="16477" x="3187700" y="3352800"/>
          <p14:tracePt t="16483" x="3194050" y="3352800"/>
          <p14:tracePt t="16495" x="3194050" y="3365500"/>
          <p14:tracePt t="16508" x="3181350" y="3365500"/>
          <p14:tracePt t="16529" x="3175000" y="3365500"/>
          <p14:tracePt t="16543" x="3155950" y="3352800"/>
          <p14:tracePt t="16564" x="3149600" y="3352800"/>
          <p14:tracePt t="16818" x="3155950" y="3359150"/>
          <p14:tracePt t="16831" x="3168650" y="3359150"/>
          <p14:tracePt t="16837" x="3200400" y="3359150"/>
          <p14:tracePt t="16843" x="3232150" y="3365500"/>
          <p14:tracePt t="16849" x="3244850" y="3365500"/>
          <p14:tracePt t="16863" x="3302000" y="3371850"/>
          <p14:tracePt t="16876" x="3340100" y="3371850"/>
          <p14:tracePt t="16897" x="3371850" y="3371850"/>
          <p14:tracePt t="16911" x="3403600" y="3378200"/>
          <p14:tracePt t="16925" x="3429000" y="3384550"/>
          <p14:tracePt t="16946" x="3524250" y="3384550"/>
          <p14:tracePt t="16960" x="3556000" y="3384550"/>
          <p14:tracePt t="16981" x="3575050" y="3390900"/>
          <p14:tracePt t="17007" x="3581400" y="3397250"/>
          <p14:tracePt t="17015" x="3587750" y="3403600"/>
          <p14:tracePt t="17029" x="3600450" y="3409950"/>
          <p14:tracePt t="17043" x="3632200" y="3409950"/>
          <p14:tracePt t="17064" x="3708400" y="3416300"/>
          <p14:tracePt t="17078" x="3733800" y="3416300"/>
          <p14:tracePt t="17092" x="3746500" y="3416300"/>
          <p14:tracePt t="17112" x="3765550" y="3416300"/>
          <p14:tracePt t="17127" x="3771900" y="3416300"/>
          <p14:tracePt t="17147" x="3797300" y="3416300"/>
          <p14:tracePt t="17162" x="3822700" y="3416300"/>
          <p14:tracePt t="17175" x="3860800" y="3416300"/>
          <p14:tracePt t="17196" x="3867150" y="3416300"/>
          <p14:tracePt t="17210" x="3873500" y="3409950"/>
          <p14:tracePt t="17231" x="3879850" y="3409950"/>
          <p14:tracePt t="17251" x="3886200" y="3409950"/>
          <p14:tracePt t="17269" x="3898900" y="3409950"/>
          <p14:tracePt t="17279" x="3911600" y="3397250"/>
          <p14:tracePt t="17293" x="3937000" y="3384550"/>
          <p14:tracePt t="17314" x="3968750" y="3378200"/>
          <p14:tracePt t="17335" x="3975100" y="3378200"/>
          <p14:tracePt t="17349" x="3975100" y="3371850"/>
          <p14:tracePt t="17391" x="3981450" y="3371850"/>
          <p14:tracePt t="17405" x="3987800" y="3365500"/>
          <p14:tracePt t="17413" x="3994150" y="3365500"/>
          <p14:tracePt t="17429" x="4000500" y="3359150"/>
          <p14:tracePt t="17443" x="4006850" y="3352800"/>
          <p14:tracePt t="17541" x="4019550" y="3346450"/>
          <p14:tracePt t="17565" x="4032250" y="3340100"/>
          <p14:tracePt t="17597" x="4032250" y="3333750"/>
          <p14:tracePt t="17611" x="4038600" y="3327400"/>
          <p14:tracePt t="17653" x="4051300" y="3314700"/>
          <p14:tracePt t="17693" x="4064000" y="3308350"/>
          <p14:tracePt t="17719" x="4064000" y="3302000"/>
          <p14:tracePt t="17733" x="4064000" y="3295650"/>
          <p14:tracePt t="17743" x="4076700" y="3295650"/>
          <p14:tracePt t="17751" x="4076700" y="3282950"/>
          <p14:tracePt t="17797" x="4076700" y="3276600"/>
          <p14:tracePt t="17815" x="4076700" y="3270250"/>
          <p14:tracePt t="17823" x="4070350" y="3270250"/>
          <p14:tracePt t="17829" x="4070350" y="3263900"/>
          <p14:tracePt t="17839" x="4051300" y="3263900"/>
          <p14:tracePt t="17849" x="4044950" y="3257550"/>
          <p14:tracePt t="17863" x="4013200" y="3257550"/>
          <p14:tracePt t="17876" x="3975100" y="3257550"/>
          <p14:tracePt t="17898" x="3930650" y="3257550"/>
          <p14:tracePt t="17911" x="3886200" y="3263900"/>
          <p14:tracePt t="17932" x="3860800" y="3282950"/>
          <p14:tracePt t="17946" x="3848100" y="3282950"/>
          <p14:tracePt t="17960" x="3848100" y="3289300"/>
          <p14:tracePt t="17981" x="3848100" y="3308350"/>
          <p14:tracePt t="17995" x="3848100" y="3327400"/>
          <p14:tracePt t="18015" x="3848100" y="3340100"/>
          <p14:tracePt t="18031" x="3848100" y="3352800"/>
          <p14:tracePt t="18045" x="3848100" y="3359150"/>
          <p14:tracePt t="18064" x="3867150" y="3371850"/>
          <p14:tracePt t="18078" x="3873500" y="3384550"/>
          <p14:tracePt t="18099" x="3898900" y="3384550"/>
          <p14:tracePt t="18112" x="3924300" y="3384550"/>
          <p14:tracePt t="18127" x="3937000" y="3384550"/>
          <p14:tracePt t="18147" x="3949700" y="3384550"/>
          <p14:tracePt t="18161" x="3962400" y="3384550"/>
          <p14:tracePt t="18182" x="3987800" y="3378200"/>
          <p14:tracePt t="18196" x="4000500" y="3365500"/>
          <p14:tracePt t="18210" x="4013200" y="3352800"/>
          <p14:tracePt t="18231" x="4025900" y="3352800"/>
          <p14:tracePt t="18245" x="4025900" y="3340100"/>
          <p14:tracePt t="18277" x="4025900" y="3333750"/>
          <p14:tracePt t="18283" x="4025900" y="3327400"/>
          <p14:tracePt t="18293" x="4019550" y="3321050"/>
          <p14:tracePt t="18314" x="4006850" y="3314700"/>
          <p14:tracePt t="18328" x="3981450" y="3314700"/>
          <p14:tracePt t="18349" x="3937000" y="3308350"/>
          <p14:tracePt t="18362" x="3930650" y="3308350"/>
          <p14:tracePt t="18384" x="3898900" y="3327400"/>
          <p14:tracePt t="18397" x="3898900" y="3333750"/>
          <p14:tracePt t="18411" x="3886200" y="3340100"/>
          <p14:tracePt t="18432" x="3873500" y="3359150"/>
          <p14:tracePt t="18447" x="3873500" y="3371850"/>
          <p14:tracePt t="18477" x="3879850" y="3378200"/>
          <p14:tracePt t="18495" x="3879850" y="3384550"/>
          <p14:tracePt t="18501" x="3879850" y="3390900"/>
          <p14:tracePt t="18515" x="3892550" y="3397250"/>
          <p14:tracePt t="18529" x="3898900" y="3397250"/>
          <p14:tracePt t="18543" x="3911600" y="3403600"/>
          <p14:tracePt t="18564" x="3943350" y="3403600"/>
          <p14:tracePt t="18578" x="3968750" y="3403600"/>
          <p14:tracePt t="18599" x="4013200" y="3371850"/>
          <p14:tracePt t="18621" x="4013200" y="3359150"/>
          <p14:tracePt t="18633" x="4013200" y="3346450"/>
          <p14:tracePt t="18653" x="4006850" y="3333750"/>
          <p14:tracePt t="18661" x="3994150" y="3333750"/>
          <p14:tracePt t="18682" x="3962400" y="3333750"/>
          <p14:tracePt t="18696" x="3930650" y="3321050"/>
          <p14:tracePt t="18710" x="3892550" y="3321050"/>
          <p14:tracePt t="18730" x="3854450" y="3321050"/>
          <p14:tracePt t="18744" x="3829050" y="3321050"/>
          <p14:tracePt t="18765" x="3810000" y="3327400"/>
          <p14:tracePt t="18779" x="3803650" y="3340100"/>
          <p14:tracePt t="18800" x="3803650" y="3346450"/>
          <p14:tracePt t="18814" x="3803650" y="3365500"/>
          <p14:tracePt t="18829" x="3810000" y="3371850"/>
          <p14:tracePt t="18849" x="3810000" y="3378200"/>
          <p14:tracePt t="18862" x="3816350" y="3378200"/>
          <p14:tracePt t="18884" x="3829050" y="3384550"/>
          <p14:tracePt t="18897" x="3835400" y="3384550"/>
          <p14:tracePt t="18912" x="3848100" y="3390900"/>
          <p14:tracePt t="18932" x="3873500" y="3390900"/>
          <p14:tracePt t="18965" x="3879850" y="3390900"/>
          <p14:tracePt t="19015" x="3879850" y="3384550"/>
          <p14:tracePt t="19025" x="3867150" y="3384550"/>
          <p14:tracePt t="19039" x="3867150" y="3378200"/>
          <p14:tracePt t="19045" x="3854450" y="3378200"/>
          <p14:tracePt t="19051" x="3848100" y="3378200"/>
          <p14:tracePt t="19064" x="3841750" y="3378200"/>
          <p14:tracePt t="19149" x="3841750" y="3384550"/>
          <p14:tracePt t="19171" x="3848100" y="3384550"/>
          <p14:tracePt t="19181" x="3854450" y="3384550"/>
          <p14:tracePt t="19189" x="3860800" y="3384550"/>
          <p14:tracePt t="19195" x="3867150" y="3384550"/>
          <p14:tracePt t="19205" x="3873500" y="3384550"/>
          <p14:tracePt t="19219" x="3886200" y="3384550"/>
          <p14:tracePt t="19311" x="3898900" y="3378200"/>
          <p14:tracePt t="19446" x="3905250" y="3378200"/>
          <p14:tracePt t="19453" x="3911600" y="3378200"/>
          <p14:tracePt t="19467" x="3924300" y="3378200"/>
          <p14:tracePt t="19473" x="3937000" y="3378200"/>
          <p14:tracePt t="19480" x="3943350" y="3378200"/>
          <p14:tracePt t="19495" x="3968750" y="3378200"/>
          <p14:tracePt t="19515" x="3981450" y="3378200"/>
          <p14:tracePt t="19529" x="4006850" y="3378200"/>
          <p14:tracePt t="19550" x="4032250" y="3378200"/>
          <p14:tracePt t="19564" x="4057650" y="3378200"/>
          <p14:tracePt t="19578" x="4108450" y="3371850"/>
          <p14:tracePt t="19599" x="4140200" y="3359150"/>
          <p14:tracePt t="19613" x="4146550" y="3359150"/>
          <p14:tracePt t="19633" x="4127500" y="3352800"/>
          <p14:tracePt t="19902" x="4140200" y="3352800"/>
          <p14:tracePt t="19907" x="4152900" y="3352800"/>
          <p14:tracePt t="19918" x="4197350" y="3352800"/>
          <p14:tracePt t="19925" x="4235450" y="3352800"/>
          <p14:tracePt t="19932" x="4286250" y="3352800"/>
          <p14:tracePt t="19932" x="4330700" y="3352800"/>
          <p14:tracePt t="19946" x="4356100" y="3352800"/>
          <p14:tracePt t="19966" x="4445000" y="3352800"/>
          <p14:tracePt t="19981" x="4457700" y="3352800"/>
          <p14:tracePt t="20001" x="4495800" y="3352800"/>
          <p14:tracePt t="20015" x="4533900" y="3352800"/>
          <p14:tracePt t="20029" x="4559300" y="3352800"/>
          <p14:tracePt t="20050" x="4660900" y="3359150"/>
          <p14:tracePt t="20064" x="4730750" y="3359150"/>
          <p14:tracePt t="20078" x="4806950" y="3359150"/>
          <p14:tracePt t="20099" x="4876800" y="3365500"/>
          <p14:tracePt t="20113" x="4933950" y="3371850"/>
          <p14:tracePt t="20133" x="4997450" y="3371850"/>
          <p14:tracePt t="20148" x="5022850" y="3371850"/>
          <p14:tracePt t="20161" x="5054600" y="3371850"/>
          <p14:tracePt t="20182" x="5073650" y="3371850"/>
          <p14:tracePt t="20196" x="5086350" y="3371850"/>
          <p14:tracePt t="20275" x="5092700" y="3371850"/>
          <p14:tracePt t="20295" x="5099050" y="3365500"/>
          <p14:tracePt t="20309" x="5105400" y="3365500"/>
          <p14:tracePt t="20357" x="5111750" y="3365500"/>
          <p14:tracePt t="20371" x="5118100" y="3365500"/>
          <p14:tracePt t="20397" x="5130800" y="3365500"/>
          <p14:tracePt t="20407" x="5137150" y="3365500"/>
          <p14:tracePt t="20421" x="5143500" y="3365500"/>
          <p14:tracePt t="20429" x="5149850" y="3352800"/>
          <p14:tracePt t="20437" x="5156200" y="3352800"/>
          <p14:tracePt t="20453" x="5168900" y="3352800"/>
          <p14:tracePt t="20467" x="5168900" y="3340100"/>
          <p14:tracePt t="20607" x="5162550" y="3340100"/>
          <p14:tracePt t="20623" x="5149850" y="3340100"/>
          <p14:tracePt t="20633" x="5105400" y="3340100"/>
          <p14:tracePt t="20640" x="5086350" y="3340100"/>
          <p14:tracePt t="20647" x="5067300" y="3340100"/>
          <p14:tracePt t="20668" x="4997450" y="3346450"/>
          <p14:tracePt t="20682" x="4972050" y="3359150"/>
          <p14:tracePt t="20703" x="4972050" y="3371850"/>
          <p14:tracePt t="20719" x="4972050" y="3378200"/>
          <p14:tracePt t="20731" x="4991100" y="3384550"/>
          <p14:tracePt t="20751" x="5016500" y="3409950"/>
          <p14:tracePt t="20767" x="5035550" y="3409950"/>
          <p14:tracePt t="20779" x="5067300" y="3416300"/>
          <p14:tracePt t="20800" x="5124450" y="3416300"/>
          <p14:tracePt t="20814" x="5181600" y="3416300"/>
          <p14:tracePt t="20835" x="5226050" y="3416300"/>
          <p14:tracePt t="20849" x="5257800" y="3416300"/>
          <p14:tracePt t="20862" x="5270500" y="3416300"/>
          <p14:tracePt t="20884" x="5270500" y="3403600"/>
          <p14:tracePt t="20897" x="5270500" y="3390900"/>
          <p14:tracePt t="20918" x="5232400" y="3365500"/>
          <p14:tracePt t="20932" x="5207000" y="3352800"/>
          <p14:tracePt t="20946" x="5130800" y="3346450"/>
          <p14:tracePt t="20967" x="5067300" y="3340100"/>
          <p14:tracePt t="20981" x="5054600" y="3352800"/>
          <p14:tracePt t="21001" x="5054600" y="3359150"/>
          <p14:tracePt t="21015" x="5054600" y="3371850"/>
          <p14:tracePt t="21029" x="5054600" y="3378200"/>
          <p14:tracePt t="21050" x="5060950" y="3390900"/>
          <p14:tracePt t="21064" x="5073650" y="3403600"/>
          <p14:tracePt t="21085" x="5092700" y="3422650"/>
          <p14:tracePt t="21099" x="5099050" y="3422650"/>
          <p14:tracePt t="21112" x="5105400" y="3422650"/>
          <p14:tracePt t="21133" x="5118100" y="3422650"/>
          <p14:tracePt t="21159" x="5118100" y="3416300"/>
          <p14:tracePt t="21168" x="5105400" y="3409950"/>
          <p14:tracePt t="21182" x="5041900" y="3409950"/>
          <p14:tracePt t="21196" x="5029200" y="3409950"/>
          <p14:tracePt t="21217" x="4940300" y="3409950"/>
          <p14:tracePt t="21230" x="4933950" y="3409950"/>
          <p14:tracePt t="21251" x="4914900" y="3409950"/>
          <p14:tracePt t="21307" x="4921250" y="3416300"/>
          <p14:tracePt t="21331" x="4927600" y="3416300"/>
          <p14:tracePt t="21341" x="4927600" y="3422650"/>
          <p14:tracePt t="21440" x="4933950" y="3416300"/>
          <p14:tracePt t="21445" x="4940300" y="3416300"/>
          <p14:tracePt t="21447" x="4953000" y="3416300"/>
          <p14:tracePt t="21463" x="4959350" y="3416300"/>
          <p14:tracePt t="21471" x="4972050" y="3416300"/>
          <p14:tracePt t="21480" x="4978400" y="3416300"/>
          <p14:tracePt t="21502" x="4997450" y="3403600"/>
          <p14:tracePt t="21516" x="5003800" y="3403600"/>
          <p14:tracePt t="21533" x="5016500" y="3403600"/>
          <p14:tracePt t="21550" x="5022850" y="3397250"/>
          <p14:tracePt t="21564" x="5035550" y="3397250"/>
          <p14:tracePt t="21589" x="5041900" y="3397250"/>
          <p14:tracePt t="22382" x="5041900" y="3390900"/>
          <p14:tracePt t="22624" x="5041900" y="3384550"/>
          <p14:tracePt t="22962" x="5054600" y="3371850"/>
          <p14:tracePt t="22969" x="5060950" y="3365500"/>
          <p14:tracePt t="22981" x="5067300" y="3365500"/>
          <p14:tracePt t="22987" x="5073650" y="3359150"/>
          <p14:tracePt t="27484" x="5048250" y="3365500"/>
          <p14:tracePt t="27503" x="4991100" y="3378200"/>
          <p14:tracePt t="27510" x="4940300" y="3390900"/>
          <p14:tracePt t="27515" x="4883150" y="3409950"/>
          <p14:tracePt t="27525" x="4826000" y="3422650"/>
          <p14:tracePt t="27536" x="4781550" y="3435350"/>
          <p14:tracePt t="27557" x="4686300" y="3460750"/>
          <p14:tracePt t="27571" x="4667250" y="3473450"/>
          <p14:tracePt t="27592" x="4660900" y="3473450"/>
          <p14:tracePt t="28032" x="4648200" y="3473450"/>
          <p14:tracePt t="28083" x="4648200" y="3467100"/>
          <p14:tracePt t="28099" x="4648200" y="3460750"/>
          <p14:tracePt t="28109" x="4648200" y="3454400"/>
          <p14:tracePt t="28111" x="4622800" y="3454400"/>
          <p14:tracePt t="28125" x="4616450" y="3454400"/>
          <p14:tracePt t="28140" x="4584700" y="3454400"/>
          <p14:tracePt t="28154" x="4565650" y="3454400"/>
          <p14:tracePt t="28175" x="4483100" y="3441700"/>
          <p14:tracePt t="28189" x="4425950" y="3441700"/>
          <p14:tracePt t="28202" x="4387850" y="3441700"/>
          <p14:tracePt t="28224" x="4260850" y="3441700"/>
          <p14:tracePt t="28237" x="4171950" y="3441700"/>
          <p14:tracePt t="28258" x="4102100" y="3441700"/>
          <p14:tracePt t="28272" x="4006850" y="3441700"/>
          <p14:tracePt t="28286" x="3879850" y="3460750"/>
          <p14:tracePt t="28307" x="3689350" y="3505200"/>
          <p14:tracePt t="28321" x="3619500" y="3517900"/>
          <p14:tracePt t="28341" x="3467100" y="3524250"/>
          <p14:tracePt t="28356" x="3416300" y="3524250"/>
          <p14:tracePt t="28369" x="3403600" y="3524250"/>
          <p14:tracePt t="28509" x="3409950" y="3524250"/>
          <p14:tracePt t="28517" x="3416300" y="3524250"/>
          <p14:tracePt t="28855" x="3429000" y="3517900"/>
          <p14:tracePt t="28879" x="3429000" y="3511550"/>
          <p14:tracePt t="28895" x="3441700" y="3511550"/>
          <p14:tracePt t="28903" x="3441700" y="3505200"/>
          <p14:tracePt t="28909" x="3448050" y="3505200"/>
          <p14:tracePt t="28919" x="3448050" y="3498850"/>
          <p14:tracePt t="28925" x="3467100" y="3498850"/>
          <p14:tracePt t="28939" x="3467100" y="3492500"/>
          <p14:tracePt t="28960" x="3486150" y="3486150"/>
          <p14:tracePt t="28973" x="3498850" y="3479800"/>
          <p14:tracePt t="28989" x="3511550" y="3479800"/>
          <p14:tracePt t="29008" x="3524250" y="3473450"/>
          <p14:tracePt t="29022" x="3536950" y="3473450"/>
          <p14:tracePt t="29045" x="3543300" y="3473450"/>
          <p14:tracePt t="29207" x="3530600" y="3473450"/>
          <p14:tracePt t="29219" x="3517900" y="3473450"/>
          <p14:tracePt t="29229" x="3505200" y="3473450"/>
          <p14:tracePt t="29237" x="3492500" y="3473450"/>
          <p14:tracePt t="29243" x="3460750" y="3473450"/>
          <p14:tracePt t="29258" x="3422650" y="3473450"/>
          <p14:tracePt t="29272" x="3378200" y="3473450"/>
          <p14:tracePt t="29293" x="3194050" y="3511550"/>
          <p14:tracePt t="29307" x="3124200" y="3530600"/>
          <p14:tracePt t="29325" x="3060700" y="3549650"/>
          <p14:tracePt t="29341" x="2940050" y="3568700"/>
          <p14:tracePt t="29356" x="2946400" y="3606800"/>
          <p14:tracePt t="29376" x="2933700" y="3632200"/>
          <p14:tracePt t="29698" x="2927350" y="3632200"/>
          <p14:tracePt t="29703" x="2921000" y="3632200"/>
          <p14:tracePt t="29716" x="2857500" y="3625850"/>
          <p14:tracePt t="29723" x="2813050" y="3619500"/>
          <p14:tracePt t="29741" x="2774950" y="3606800"/>
          <p14:tracePt t="29758" x="2692400" y="3587750"/>
          <p14:tracePt t="29772" x="2647950" y="3587750"/>
          <p14:tracePt t="29793" x="2527300" y="3556000"/>
          <p14:tracePt t="29807" x="2406650" y="3543300"/>
          <p14:tracePt t="29821" x="2336800" y="3543300"/>
          <p14:tracePt t="29841" x="2279650" y="3543300"/>
          <p14:tracePt t="29855" x="2108200" y="3543300"/>
          <p14:tracePt t="29876" x="1854200" y="3543300"/>
          <p14:tracePt t="29890" x="1778000" y="3543300"/>
          <p14:tracePt t="29904" x="1619250" y="3543300"/>
          <p14:tracePt t="29925" x="1295400" y="3549650"/>
          <p14:tracePt t="29939" x="1168400" y="3556000"/>
          <p14:tracePt t="29960" x="698500" y="3606800"/>
          <p14:tracePt t="29974" x="368300" y="3663950"/>
          <p14:tracePt t="29987" x="266700" y="3689350"/>
          <p14:tracePt t="30301" x="7766050" y="2360613"/>
          <p14:tracePt t="30303" x="7146925" y="2122488"/>
          <p14:tracePt t="30317" x="6577013" y="1820863"/>
          <p14:tracePt t="30327" x="6037263" y="1489075"/>
          <p14:tracePt t="30341" x="5229225" y="903288"/>
          <p14:tracePt t="30355" x="4627563" y="333375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0DF5B12-D86B-0CFC-F558-35E6147EB9CE}"/>
              </a:ext>
            </a:extLst>
          </p:cNvPr>
          <p:cNvSpPr txBox="1"/>
          <p:nvPr/>
        </p:nvSpPr>
        <p:spPr>
          <a:xfrm>
            <a:off x="381000" y="4343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Password = 123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AE63C-9285-4C11-58F3-70C132BD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981200"/>
            <a:ext cx="4648200" cy="37147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FB24270-E014-2362-55B4-E732884FE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923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0"/>
    </mc:Choice>
    <mc:Fallback>
      <p:transition spd="slow" advTm="11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4" x="285750" y="3524250"/>
          <p14:tracePt t="1124" x="482600" y="3530600"/>
          <p14:tracePt t="1132" x="692150" y="3543300"/>
          <p14:tracePt t="1141" x="901700" y="3543300"/>
          <p14:tracePt t="1161" x="1263650" y="3543300"/>
          <p14:tracePt t="1175" x="1555750" y="3543300"/>
          <p14:tracePt t="1189" x="1752600" y="3543300"/>
          <p14:tracePt t="1210" x="1917700" y="3556000"/>
          <p14:tracePt t="1224" x="2070100" y="3575050"/>
          <p14:tracePt t="1245" x="2190750" y="3600450"/>
          <p14:tracePt t="1259" x="2311400" y="3606800"/>
          <p14:tracePt t="1272" x="2438400" y="3632200"/>
          <p14:tracePt t="1294" x="2660650" y="3695700"/>
          <p14:tracePt t="1307" x="2730500" y="3714750"/>
          <p14:tracePt t="1328" x="2895600" y="3752850"/>
          <p14:tracePt t="1342" x="2965450" y="3778250"/>
          <p14:tracePt t="1356" x="3009900" y="3810000"/>
          <p14:tracePt t="1377" x="3048000" y="3835400"/>
          <p14:tracePt t="1391" x="3086100" y="3867150"/>
          <p14:tracePt t="1411" x="3136900" y="3930650"/>
          <p14:tracePt t="1425" x="3175000" y="4006850"/>
          <p14:tracePt t="1439" x="3200400" y="4038600"/>
          <p14:tracePt t="1460" x="3206750" y="4076700"/>
          <p14:tracePt t="1474" x="3219450" y="4095750"/>
          <p14:tracePt t="1495" x="3225800" y="4133850"/>
          <p14:tracePt t="1509" x="3225800" y="4146550"/>
          <p14:tracePt t="1522" x="3225800" y="4165600"/>
          <p14:tracePt t="1543" x="3232150" y="4178300"/>
          <p14:tracePt t="1557" x="3232150" y="4191000"/>
          <p14:tracePt t="1578" x="3206750" y="4235450"/>
          <p14:tracePt t="1592" x="3181350" y="4260850"/>
          <p14:tracePt t="1606" x="3155950" y="4273550"/>
          <p14:tracePt t="1626" x="3124200" y="4298950"/>
          <p14:tracePt t="1640" x="3086100" y="4330700"/>
          <p14:tracePt t="1661" x="3016250" y="4362450"/>
          <p14:tracePt t="1675" x="3003550" y="4381500"/>
          <p14:tracePt t="1689" x="2946400" y="4394200"/>
          <p14:tracePt t="1710" x="2857500" y="4419600"/>
          <p14:tracePt t="1724" x="2825750" y="4432300"/>
          <p14:tracePt t="1745" x="2743200" y="4464050"/>
          <p14:tracePt t="1758" x="2667000" y="4483100"/>
          <p14:tracePt t="1772" x="2654300" y="4489450"/>
          <p14:tracePt t="1794" x="2597150" y="4527550"/>
          <p14:tracePt t="1807" x="2571750" y="4540250"/>
          <p14:tracePt t="1828" x="2571750" y="4552950"/>
          <p14:tracePt t="1842" x="2559050" y="4565650"/>
          <p14:tracePt t="1856" x="2552700" y="4578350"/>
          <p14:tracePt t="1877" x="2552700" y="4591050"/>
          <p14:tracePt t="1891" x="2552700" y="4610100"/>
          <p14:tracePt t="1912" x="2622550" y="4660900"/>
          <p14:tracePt t="1925" x="2717800" y="4699000"/>
          <p14:tracePt t="1940" x="2857500" y="4737100"/>
          <p14:tracePt t="1960" x="3003550" y="4768850"/>
          <p14:tracePt t="1974" x="3238500" y="4775200"/>
          <p14:tracePt t="1995" x="3321050" y="4775200"/>
          <p14:tracePt t="2009" x="3479800" y="4775200"/>
          <p14:tracePt t="2030" x="3695700" y="4781550"/>
          <p14:tracePt t="2044" x="3746500" y="4787900"/>
          <p14:tracePt t="2057" x="3822700" y="4787900"/>
          <p14:tracePt t="2078" x="3911600" y="4787900"/>
          <p14:tracePt t="2092" x="3937000" y="4787900"/>
          <p14:tracePt t="2106" x="3994150" y="4787900"/>
          <p14:tracePt t="2127" x="4032250" y="4781550"/>
          <p14:tracePt t="2206" x="4044950" y="4781550"/>
          <p14:tracePt t="2214" x="4051300" y="4781550"/>
          <p14:tracePt t="2220" x="4064000" y="4781550"/>
          <p14:tracePt t="2230" x="4070350" y="4781550"/>
          <p14:tracePt t="2245" x="4083050" y="4781550"/>
          <p14:tracePt t="2258" x="4089400" y="4781550"/>
          <p14:tracePt t="2286" x="4089400" y="4775200"/>
          <p14:tracePt t="2300" x="4095750" y="4775200"/>
          <p14:tracePt t="2422" x="4102100" y="4775200"/>
          <p14:tracePt t="2460" x="4108450" y="4775200"/>
          <p14:tracePt t="2484" x="4114800" y="4775200"/>
          <p14:tracePt t="2494" x="4114800" y="4787900"/>
          <p14:tracePt t="2502" x="4121150" y="4787900"/>
          <p14:tracePt t="2518" x="4121150" y="4794250"/>
          <p14:tracePt t="2532" x="4121150" y="4800600"/>
          <p14:tracePt t="2542" x="4127500" y="4800600"/>
          <p14:tracePt t="2550" x="4133850" y="4806950"/>
          <p14:tracePt t="2557" x="4140200" y="4813300"/>
          <p14:tracePt t="2578" x="4152900" y="4826000"/>
          <p14:tracePt t="2592" x="4152900" y="4832350"/>
          <p14:tracePt t="2613" x="4171950" y="4851400"/>
          <p14:tracePt t="2627" x="4171950" y="4857750"/>
          <p14:tracePt t="2640" x="4178300" y="4857750"/>
          <p14:tracePt t="2661" x="4184650" y="4857750"/>
          <p14:tracePt t="2742" x="4178300" y="4857750"/>
          <p14:tracePt t="2744" x="4171950" y="4857750"/>
          <p14:tracePt t="2756" x="4165600" y="4857750"/>
          <p14:tracePt t="2764" x="4159250" y="4851400"/>
          <p14:tracePt t="2779" x="4146550" y="4851400"/>
          <p14:tracePt t="2793" x="4121150" y="4851400"/>
          <p14:tracePt t="2807" x="4089400" y="4851400"/>
          <p14:tracePt t="2828" x="4051300" y="4851400"/>
          <p14:tracePt t="2842" x="4025900" y="4851400"/>
          <p14:tracePt t="2863" x="3994150" y="4851400"/>
          <p14:tracePt t="2876" x="3962400" y="4851400"/>
          <p14:tracePt t="2890" x="3924300" y="4851400"/>
          <p14:tracePt t="2911" x="3860800" y="4857750"/>
          <p14:tracePt t="2926" x="3822700" y="4857750"/>
          <p14:tracePt t="2946" x="3784600" y="4857750"/>
          <p14:tracePt t="2960" x="3721100" y="4857750"/>
          <p14:tracePt t="2974" x="3663950" y="4851400"/>
          <p14:tracePt t="2995" x="3625850" y="4851400"/>
          <p14:tracePt t="3009" x="3613150" y="4851400"/>
          <p14:tracePt t="3029" x="3600450" y="4851400"/>
          <p14:tracePt t="3044" x="3587750" y="4851400"/>
          <p14:tracePt t="3057" x="3581400" y="4851400"/>
          <p14:tracePt t="3078" x="3562350" y="4851400"/>
          <p14:tracePt t="3092" x="3556000" y="4851400"/>
          <p14:tracePt t="3112" x="3549650" y="4851400"/>
          <p14:tracePt t="3126" x="3536950" y="4851400"/>
          <p14:tracePt t="3140" x="3530600" y="4851400"/>
          <p14:tracePt t="3161" x="3524250" y="4851400"/>
          <p14:tracePt t="3175" x="3511550" y="4851400"/>
          <p14:tracePt t="3196" x="3505200" y="4851400"/>
          <p14:tracePt t="3210" x="3492500" y="4851400"/>
          <p14:tracePt t="3224" x="3486150" y="4851400"/>
          <p14:tracePt t="3244" x="3479800" y="4838700"/>
          <p14:tracePt t="3258" x="3473450" y="4826000"/>
          <p14:tracePt t="3279" x="3460750" y="4800600"/>
          <p14:tracePt t="3293" x="3448050" y="4794250"/>
          <p14:tracePt t="3307" x="3448050" y="4787900"/>
          <p14:tracePt t="3332" x="3448050" y="4781550"/>
          <p14:tracePt t="3342" x="3441700" y="4775200"/>
          <p14:tracePt t="3363" x="3441700" y="4768850"/>
          <p14:tracePt t="3377" x="3429000" y="4749800"/>
          <p14:tracePt t="3390" x="3397250" y="4718050"/>
          <p14:tracePt t="3411" x="3384550" y="4699000"/>
          <p14:tracePt t="3425" x="3359150" y="4686300"/>
          <p14:tracePt t="3446" x="3346450" y="4679950"/>
          <p14:tracePt t="3478" x="3340100" y="4679950"/>
          <p14:tracePt t="3486" x="3327400" y="4686300"/>
          <p14:tracePt t="3502" x="3321050" y="4692650"/>
          <p14:tracePt t="3510" x="3308350" y="4705350"/>
          <p14:tracePt t="3529" x="3257550" y="4737100"/>
          <p14:tracePt t="3543" x="3187700" y="4768850"/>
          <p14:tracePt t="3564" x="3111500" y="4775200"/>
          <p14:tracePt t="3578" x="3086100" y="4775200"/>
          <p14:tracePt t="3592" x="3035300" y="4775200"/>
          <p14:tracePt t="3613" x="2933700" y="4756150"/>
          <p14:tracePt t="3627" x="2914650" y="4749800"/>
          <p14:tracePt t="3640" x="2800350" y="4718050"/>
          <p14:tracePt t="3661" x="2540000" y="4654550"/>
          <p14:tracePt t="3675" x="2463800" y="4635500"/>
          <p14:tracePt t="3696" x="2298700" y="4578350"/>
          <p14:tracePt t="3710" x="2209800" y="4527550"/>
          <p14:tracePt t="3731" x="2076450" y="4438650"/>
          <p14:tracePt t="3745" x="2012950" y="4400550"/>
          <p14:tracePt t="3758" x="1879600" y="4305300"/>
          <p14:tracePt t="3779" x="1657350" y="4152900"/>
          <p14:tracePt t="3793" x="1606550" y="4114800"/>
          <p14:tracePt t="3814" x="1441450" y="3937000"/>
          <p14:tracePt t="3828" x="1333500" y="3752850"/>
          <p14:tracePt t="3842" x="1289050" y="3683000"/>
          <p14:tracePt t="3863" x="1206500" y="3492500"/>
          <p14:tracePt t="3877" x="1181100" y="3409950"/>
          <p14:tracePt t="3898" x="1168400" y="3327400"/>
          <p14:tracePt t="3911" x="1168400" y="3295650"/>
          <p14:tracePt t="3925" x="1181100" y="3244850"/>
          <p14:tracePt t="3947" x="1212850" y="3149600"/>
          <p14:tracePt t="3960" x="1238250" y="3111500"/>
          <p14:tracePt t="3981" x="1289050" y="3054350"/>
          <p14:tracePt t="3995" x="1346200" y="2997200"/>
          <p14:tracePt t="4009" x="1390650" y="2959100"/>
          <p14:tracePt t="4029" x="1447800" y="2940050"/>
          <p14:tracePt t="4043" x="1543050" y="2901950"/>
          <p14:tracePt t="4064" x="1752600" y="2825750"/>
          <p14:tracePt t="4078" x="1974850" y="2743200"/>
          <p14:tracePt t="4092" x="2317750" y="2641600"/>
          <p14:tracePt t="4113" x="2921000" y="2476500"/>
          <p14:tracePt t="4126" x="3073400" y="2438400"/>
          <p14:tracePt t="4147" x="3340100" y="2355850"/>
          <p14:tracePt t="4161" x="3524250" y="2311400"/>
          <p14:tracePt t="4175" x="3670300" y="2292350"/>
          <p14:tracePt t="4196" x="3803650" y="2279650"/>
          <p14:tracePt t="4210" x="3917950" y="2273300"/>
          <p14:tracePt t="4231" x="3968750" y="2273300"/>
          <p14:tracePt t="4260" x="3962400" y="2273300"/>
          <p14:tracePt t="4270" x="3937000" y="2273300"/>
          <p14:tracePt t="4279" x="3886200" y="2286000"/>
          <p14:tracePt t="4293" x="3797300" y="2305050"/>
          <p14:tracePt t="4314" x="3244850" y="2451100"/>
          <p14:tracePt t="4328" x="2692400" y="2628900"/>
          <p14:tracePt t="4342" x="2305050" y="2851150"/>
          <p14:tracePt t="4363" x="2190750" y="2997200"/>
          <p14:tracePt t="4376" x="2184400" y="3124200"/>
          <p14:tracePt t="4397" x="2273300" y="3251200"/>
          <p14:tracePt t="4412" x="2432050" y="3352800"/>
          <p14:tracePt t="4425" x="2686050" y="3467100"/>
          <p14:tracePt t="4446" x="3225800" y="3619500"/>
          <p14:tracePt t="4460" x="3371850" y="3689350"/>
          <p14:tracePt t="4481" x="3816350" y="3968750"/>
          <p14:tracePt t="4495" x="3968750" y="4095750"/>
          <p14:tracePt t="4509" x="4019550" y="4146550"/>
          <p14:tracePt t="4529" x="4057650" y="4267200"/>
          <p14:tracePt t="4543" x="4019550" y="4368800"/>
          <p14:tracePt t="4564" x="3943350" y="4464050"/>
          <p14:tracePt t="4578" x="3886200" y="4552950"/>
          <p14:tracePt t="4592" x="3860800" y="4629150"/>
          <p14:tracePt t="4613" x="3854450" y="4679950"/>
          <p14:tracePt t="4627" x="3886200" y="4730750"/>
          <p14:tracePt t="4647" x="4013200" y="4781550"/>
          <p14:tracePt t="4661" x="4108450" y="4806950"/>
          <p14:tracePt t="4675" x="4133850" y="4819650"/>
          <p14:tracePt t="4696" x="4146550" y="4883150"/>
          <p14:tracePt t="4710" x="4108450" y="4914900"/>
          <p14:tracePt t="4731" x="4032250" y="4953000"/>
          <p14:tracePt t="4745" x="3911600" y="4991100"/>
          <p14:tracePt t="4758" x="3784600" y="5016500"/>
          <p14:tracePt t="4780" x="3721100" y="5035550"/>
          <p14:tracePt t="4793" x="3714750" y="5048250"/>
          <p14:tracePt t="4814" x="3721100" y="5048250"/>
          <p14:tracePt t="4828" x="3746500" y="5048250"/>
          <p14:tracePt t="4849" x="3765550" y="5048250"/>
          <p14:tracePt t="4863" x="3778250" y="5048250"/>
          <p14:tracePt t="4877" x="3778250" y="5041900"/>
          <p14:tracePt t="4897" x="3778250" y="5029200"/>
          <p14:tracePt t="4911" x="3778250" y="5022850"/>
          <p14:tracePt t="4933" x="3797300" y="4997450"/>
          <p14:tracePt t="4950" x="3803650" y="4984750"/>
          <p14:tracePt t="4974" x="3803650" y="4978400"/>
          <p14:tracePt t="4981" x="3797300" y="4972050"/>
          <p14:tracePt t="4995" x="3784600" y="4965700"/>
          <p14:tracePt t="5009" x="3765550" y="4959350"/>
          <p14:tracePt t="5029" x="3721100" y="4946650"/>
          <p14:tracePt t="5043" x="3702050" y="4946650"/>
          <p14:tracePt t="5064" x="3619500" y="4940300"/>
          <p14:tracePt t="5078" x="3562350" y="4933950"/>
          <p14:tracePt t="5092" x="3536950" y="4921250"/>
          <p14:tracePt t="5113" x="3486150" y="4908550"/>
          <p14:tracePt t="5127" x="3454400" y="4902200"/>
          <p14:tracePt t="5147" x="3390900" y="4883150"/>
          <p14:tracePt t="5161" x="3340100" y="4876800"/>
          <p14:tracePt t="5182" x="3257550" y="4864100"/>
          <p14:tracePt t="5196" x="3155950" y="4851400"/>
          <p14:tracePt t="5210" x="3092450" y="4838700"/>
          <p14:tracePt t="5231" x="2882900" y="4806950"/>
          <p14:tracePt t="5244" x="2736850" y="4781550"/>
          <p14:tracePt t="5265" x="2546350" y="4724400"/>
          <p14:tracePt t="5279" x="2482850" y="4711700"/>
          <p14:tracePt t="5293" x="2374900" y="4686300"/>
          <p14:tracePt t="5314" x="2298700" y="4654550"/>
          <p14:tracePt t="5328" x="2286000" y="4641850"/>
          <p14:tracePt t="5349" x="2260600" y="4622800"/>
          <p14:tracePt t="5363" x="2254250" y="4610100"/>
          <p14:tracePt t="5376" x="2254250" y="4597400"/>
          <p14:tracePt t="5398" x="2305050" y="4546600"/>
          <p14:tracePt t="5412" x="2330450" y="4527550"/>
          <p14:tracePt t="5432" x="2387600" y="4495800"/>
          <p14:tracePt t="5446" x="2413000" y="4476750"/>
          <p14:tracePt t="5460" x="2457450" y="4464050"/>
          <p14:tracePt t="5481" x="2470150" y="4457700"/>
          <p14:tracePt t="5495" x="2476500" y="4457700"/>
          <p14:tracePt t="5516" x="2482850" y="4457700"/>
          <p14:tracePt t="5530" x="2489200" y="4451350"/>
          <p14:tracePt t="5543" x="2495550" y="4451350"/>
          <p14:tracePt t="5564" x="2520950" y="4451350"/>
          <p14:tracePt t="5578" x="2559050" y="4451350"/>
          <p14:tracePt t="5599" x="2628900" y="4445000"/>
          <p14:tracePt t="5613" x="2667000" y="4438650"/>
          <p14:tracePt t="5626" x="2724150" y="4425950"/>
          <p14:tracePt t="5648" x="2787650" y="4425950"/>
          <p14:tracePt t="5661" x="2819400" y="4425950"/>
          <p14:tracePt t="5682" x="2895600" y="4425950"/>
          <p14:tracePt t="5696" x="2959100" y="4438650"/>
          <p14:tracePt t="5710" x="3022600" y="4451350"/>
          <p14:tracePt t="5731" x="3060700" y="4451350"/>
          <p14:tracePt t="5745" x="3086100" y="4451350"/>
          <p14:tracePt t="5765" x="3124200" y="4451350"/>
          <p14:tracePt t="5780" x="3155950" y="4445000"/>
          <p14:tracePt t="5793" x="3187700" y="4438650"/>
          <p14:tracePt t="5814" x="3276600" y="4375150"/>
          <p14:tracePt t="5828" x="3308350" y="4337050"/>
          <p14:tracePt t="5849" x="3397250" y="4216400"/>
          <p14:tracePt t="5863" x="3435350" y="4165600"/>
          <p14:tracePt t="5876" x="3467100" y="4127500"/>
          <p14:tracePt t="5897" x="3562350" y="3968750"/>
          <p14:tracePt t="5911" x="3644900" y="3835400"/>
          <p14:tracePt t="5933" x="3822700" y="3562350"/>
          <p14:tracePt t="5946" x="3879850" y="3479800"/>
          <p14:tracePt t="5960" x="3949700" y="3295650"/>
          <p14:tracePt t="5981" x="4013200" y="3054350"/>
          <p14:tracePt t="5995" x="4032250" y="2984500"/>
          <p14:tracePt t="6015" x="4070350" y="2857500"/>
          <p14:tracePt t="6030" x="4089400" y="2794000"/>
          <p14:tracePt t="6043" x="4095750" y="2768600"/>
          <p14:tracePt t="6064" x="4095750" y="2730500"/>
          <p14:tracePt t="6084" x="4095750" y="2717800"/>
          <p14:tracePt t="6117" x="4089400" y="2717800"/>
          <p14:tracePt t="6124" x="4083050" y="2717800"/>
          <p14:tracePt t="6130" x="4076700" y="2717800"/>
          <p14:tracePt t="6147" x="4070350" y="2724150"/>
          <p14:tracePt t="6161" x="4064000" y="2755900"/>
          <p14:tracePt t="6182" x="4044950" y="2857500"/>
          <p14:tracePt t="6196" x="4032250" y="2901950"/>
          <p14:tracePt t="6217" x="4000500" y="2984500"/>
          <p14:tracePt t="6231" x="3962400" y="3098800"/>
          <p14:tracePt t="6245" x="3949700" y="3155950"/>
          <p14:tracePt t="6266" x="3905250" y="3359150"/>
          <p14:tracePt t="6280" x="3886200" y="3505200"/>
          <p14:tracePt t="6293" x="3879850" y="3568700"/>
          <p14:tracePt t="6314" x="3841750" y="3759200"/>
          <p14:tracePt t="6328" x="3822700" y="3854450"/>
          <p14:tracePt t="6349" x="3810000" y="4013200"/>
          <p14:tracePt t="6363" x="3803650" y="4057650"/>
          <p14:tracePt t="6377" x="3803650" y="4133850"/>
          <p14:tracePt t="6397" x="3790950" y="4235450"/>
          <p14:tracePt t="6411" x="3790950" y="4267200"/>
          <p14:tracePt t="6432" x="3790950" y="4330700"/>
          <p14:tracePt t="6446" x="3797300" y="4362450"/>
          <p14:tracePt t="6467" x="3803650" y="4387850"/>
          <p14:tracePt t="6481" x="3810000" y="4413250"/>
          <p14:tracePt t="6495" x="3810000" y="4445000"/>
          <p14:tracePt t="6516" x="3829050" y="4476750"/>
          <p14:tracePt t="6529" x="3829050" y="4489450"/>
          <p14:tracePt t="6550" x="3829050" y="4514850"/>
          <p14:tracePt t="6564" x="3829050" y="4527550"/>
          <p14:tracePt t="6580" x="3829050" y="4533900"/>
          <p14:tracePt t="6599" x="3829050" y="4540250"/>
          <p14:tracePt t="6620" x="3829050" y="4546600"/>
          <p14:tracePt t="6633" x="3829050" y="4552950"/>
          <p14:tracePt t="6647" x="3829050" y="4559300"/>
          <p14:tracePt t="6661" x="3829050" y="4565650"/>
          <p14:tracePt t="6694" x="3829050" y="4572000"/>
          <p14:tracePt t="6799" x="3829050" y="4565650"/>
          <p14:tracePt t="6814" x="3822700" y="4559300"/>
          <p14:tracePt t="6822" x="3816350" y="4552950"/>
          <p14:tracePt t="6828" x="3803650" y="4540250"/>
          <p14:tracePt t="6836" x="3797300" y="4533900"/>
          <p14:tracePt t="6849" x="3790950" y="4527550"/>
          <p14:tracePt t="6863" x="3778250" y="4502150"/>
          <p14:tracePt t="6884" x="3752850" y="4451350"/>
          <p14:tracePt t="6897" x="3740150" y="4438650"/>
          <p14:tracePt t="6911" x="3727450" y="4394200"/>
          <p14:tracePt t="6932" x="3708400" y="4337050"/>
          <p14:tracePt t="6947" x="3695700" y="4292600"/>
          <p14:tracePt t="6967" x="3676650" y="4267200"/>
          <p14:tracePt t="6981" x="3676650" y="4260850"/>
          <p14:tracePt t="6995" x="3670300" y="4235450"/>
          <p14:tracePt t="7016" x="3657600" y="4184650"/>
          <p14:tracePt t="7029" x="3657600" y="4171950"/>
          <p14:tracePt t="7051" x="3638550" y="4127500"/>
          <p14:tracePt t="7064" x="3638550" y="4083050"/>
          <p14:tracePt t="7078" x="3638550" y="4032250"/>
          <p14:tracePt t="7098" x="3632200" y="3975100"/>
          <p14:tracePt t="7113" x="3619500" y="3924300"/>
          <p14:tracePt t="7134" x="3606800" y="3898900"/>
          <p14:tracePt t="7161" x="3606800" y="3879850"/>
          <p14:tracePt t="7182" x="3606800" y="3867150"/>
          <p14:tracePt t="7196" x="3606800" y="3854450"/>
          <p14:tracePt t="7217" x="3606800" y="3848100"/>
          <p14:tracePt t="7231" x="3613150" y="3835400"/>
          <p14:tracePt t="7245" x="3638550" y="3829050"/>
          <p14:tracePt t="7266" x="3676650" y="3816350"/>
          <p14:tracePt t="7279" x="3727450" y="3810000"/>
          <p14:tracePt t="7300" x="3803650" y="3803650"/>
          <p14:tracePt t="7316" x="3816350" y="3803650"/>
          <p14:tracePt t="7391" x="3810000" y="3803650"/>
          <p14:tracePt t="7396" x="3797300" y="3803650"/>
          <p14:tracePt t="7402" x="3765550" y="3803650"/>
          <p14:tracePt t="7414" x="3752850" y="3803650"/>
          <p14:tracePt t="7432" x="3683000" y="3803650"/>
          <p14:tracePt t="7446" x="3632200" y="3816350"/>
          <p14:tracePt t="7467" x="3575050" y="3829050"/>
          <p14:tracePt t="7481" x="3562350" y="3829050"/>
          <p14:tracePt t="7510" x="3562350" y="3835400"/>
          <p14:tracePt t="7533" x="3562350" y="3841750"/>
          <p14:tracePt t="7542" x="3568700" y="3848100"/>
          <p14:tracePt t="7550" x="3581400" y="3854450"/>
          <p14:tracePt t="7564" x="3594100" y="3867150"/>
          <p14:tracePt t="7578" x="3600450" y="3886200"/>
          <p14:tracePt t="7599" x="3606800" y="3924300"/>
          <p14:tracePt t="7612" x="3606800" y="3949700"/>
          <p14:tracePt t="7634" x="3606800" y="3994150"/>
          <p14:tracePt t="7647" x="3594100" y="4025900"/>
          <p14:tracePt t="7661" x="3594100" y="4057650"/>
          <p14:tracePt t="7682" x="3581400" y="4095750"/>
          <p14:tracePt t="7696" x="3581400" y="4114800"/>
          <p14:tracePt t="7717" x="3575050" y="4159250"/>
          <p14:tracePt t="7731" x="3568700" y="4178300"/>
          <p14:tracePt t="7745" x="3556000" y="4216400"/>
          <p14:tracePt t="7765" x="3549650" y="4273550"/>
          <p14:tracePt t="7779" x="3549650" y="4298950"/>
          <p14:tracePt t="7800" x="3556000" y="4381500"/>
          <p14:tracePt t="7814" x="3568700" y="4432300"/>
          <p14:tracePt t="7828" x="3575050" y="4457700"/>
          <p14:tracePt t="7849" x="3600450" y="4502150"/>
          <p14:tracePt t="7863" x="3606800" y="4521200"/>
          <p14:tracePt t="7883" x="3613150" y="4552950"/>
          <p14:tracePt t="7897" x="3625850" y="4565650"/>
          <p14:tracePt t="7911" x="3638550" y="4584700"/>
          <p14:tracePt t="7932" x="3651250" y="4603750"/>
          <p14:tracePt t="7947" x="3657600" y="4603750"/>
          <p14:tracePt t="7967" x="3670300" y="4616450"/>
          <p14:tracePt t="8046" x="3663950" y="4616450"/>
          <p14:tracePt t="8062" x="3651250" y="4635500"/>
          <p14:tracePt t="8070" x="3638550" y="4635500"/>
          <p14:tracePt t="8076" x="3606800" y="4641850"/>
          <p14:tracePt t="8086" x="3575050" y="4641850"/>
          <p14:tracePt t="8099" x="3556000" y="4648200"/>
          <p14:tracePt t="8113" x="3498850" y="4667250"/>
          <p14:tracePt t="8133" x="3416300" y="4667250"/>
          <p14:tracePt t="8147" x="3321050" y="4667250"/>
          <p14:tracePt t="8168" x="3194050" y="4667250"/>
          <p14:tracePt t="8182" x="3035300" y="4667250"/>
          <p14:tracePt t="8196" x="2844800" y="4667250"/>
          <p14:tracePt t="8217" x="2635250" y="4667250"/>
          <p14:tracePt t="8231" x="2425700" y="4667250"/>
          <p14:tracePt t="8251" x="2260600" y="4673600"/>
          <p14:tracePt t="8265" x="2127250" y="4673600"/>
          <p14:tracePt t="8279" x="2025650" y="4673600"/>
          <p14:tracePt t="8300" x="1968500" y="4673600"/>
          <p14:tracePt t="8314" x="1898650" y="4673600"/>
          <p14:tracePt t="8335" x="1873250" y="4673600"/>
          <p14:tracePt t="8358" x="1879600" y="4673600"/>
          <p14:tracePt t="8364" x="1892300" y="4673600"/>
          <p14:tracePt t="8383" x="1955800" y="4673600"/>
          <p14:tracePt t="8397" x="1981200" y="4673600"/>
          <p14:tracePt t="8418" x="2051050" y="4673600"/>
          <p14:tracePt t="8432" x="2076450" y="4673600"/>
          <p14:tracePt t="8446" x="2101850" y="4673600"/>
          <p14:tracePt t="8506" x="2095500" y="4679950"/>
          <p14:tracePt t="8524" x="2089150" y="4692650"/>
          <p14:tracePt t="8526" x="2082800" y="4692650"/>
          <p14:tracePt t="8540" x="2082800" y="4705350"/>
          <p14:tracePt t="8566" x="2082800" y="4711700"/>
          <p14:tracePt t="8574" x="2082800" y="4718050"/>
          <p14:tracePt t="8590" x="2101850" y="4730750"/>
          <p14:tracePt t="8598" x="2133600" y="4743450"/>
          <p14:tracePt t="8604" x="2152650" y="4743450"/>
          <p14:tracePt t="8614" x="2184400" y="4749800"/>
          <p14:tracePt t="8634" x="2273300" y="4756150"/>
          <p14:tracePt t="8647" x="2362200" y="4756150"/>
          <p14:tracePt t="8669" x="2444750" y="4756150"/>
          <p14:tracePt t="8682" x="2489200" y="4756150"/>
          <p14:tracePt t="8718" x="2495550" y="4756150"/>
          <p14:tracePt t="8732" x="2501900" y="4756150"/>
          <p14:tracePt t="8740" x="2514600" y="4756150"/>
          <p14:tracePt t="8751" x="2520950" y="4756150"/>
          <p14:tracePt t="8765" x="2552700" y="4756150"/>
          <p14:tracePt t="8780" x="2565400" y="4756150"/>
          <p14:tracePt t="8800" x="2578100" y="4749800"/>
          <p14:tracePt t="8814" x="2622550" y="4749800"/>
          <p14:tracePt t="8835" x="2667000" y="4749800"/>
          <p14:tracePt t="8849" x="2724150" y="4749800"/>
          <p14:tracePt t="8862" x="2774950" y="4749800"/>
          <p14:tracePt t="8883" x="2794000" y="4749800"/>
          <p14:tracePt t="8926" x="2806700" y="4749800"/>
          <p14:tracePt t="8933" x="2832100" y="4756150"/>
          <p14:tracePt t="8934" x="2844800" y="4756150"/>
          <p14:tracePt t="8950" x="2870200" y="4756150"/>
          <p14:tracePt t="8967" x="2914650" y="4756150"/>
          <p14:tracePt t="8981" x="2940050" y="4756150"/>
          <p14:tracePt t="9001" x="3048000" y="4737100"/>
          <p14:tracePt t="9015" x="3117850" y="4724400"/>
          <p14:tracePt t="9029" x="3225800" y="4724400"/>
          <p14:tracePt t="9050" x="3352800" y="4724400"/>
          <p14:tracePt t="9064" x="3511550" y="4724400"/>
          <p14:tracePt t="9085" x="3727450" y="4711700"/>
          <p14:tracePt t="9099" x="3784600" y="4705350"/>
          <p14:tracePt t="9113" x="3873500" y="4705350"/>
          <p14:tracePt t="9133" x="3905250" y="4705350"/>
          <p14:tracePt t="9236" x="3911600" y="4705350"/>
          <p14:tracePt t="9246" x="3917950" y="4705350"/>
          <p14:tracePt t="9438" x="3917950" y="4699000"/>
          <p14:tracePt t="9486" x="3924300" y="4699000"/>
          <p14:tracePt t="9526" x="3937000" y="4699000"/>
          <p14:tracePt t="9550" x="3956050" y="4699000"/>
          <p14:tracePt t="9556" x="3981450" y="4692650"/>
          <p14:tracePt t="9562" x="4000500" y="4692650"/>
          <p14:tracePt t="9572" x="4025900" y="4692650"/>
          <p14:tracePt t="9585" x="4044950" y="4692650"/>
          <p14:tracePt t="9599" x="4076700" y="4686300"/>
          <p14:tracePt t="9621" x="4089400" y="4686300"/>
          <p14:tracePt t="9652" x="4070350" y="4686300"/>
          <p14:tracePt t="9658" x="4038600" y="4686300"/>
          <p14:tracePt t="9670" x="4019550" y="4686300"/>
          <p14:tracePt t="9682" x="3994150" y="4686300"/>
          <p14:tracePt t="9703" x="3835400" y="4686300"/>
          <p14:tracePt t="9717" x="3784600" y="4686300"/>
          <p14:tracePt t="9731" x="3771900" y="4686300"/>
          <p14:tracePt t="9751" x="3841750" y="4686300"/>
          <p14:tracePt t="9765" x="3911600" y="4679950"/>
          <p14:tracePt t="9786" x="4025900" y="4673600"/>
          <p14:tracePt t="9800" x="4108450" y="4673600"/>
          <p14:tracePt t="9814" x="4114800" y="4673600"/>
          <p14:tracePt t="9836" x="4108450" y="4686300"/>
          <p14:tracePt t="9849" x="4089400" y="4692650"/>
          <p14:tracePt t="9870" x="4025900" y="4724400"/>
          <p14:tracePt t="9897" x="4013200" y="4724400"/>
          <p14:tracePt t="9918" x="4013200" y="4737100"/>
          <p14:tracePt t="9932" x="4019550" y="4737100"/>
          <p14:tracePt t="9953" x="4076700" y="4756150"/>
          <p14:tracePt t="9967" x="4146550" y="4756150"/>
          <p14:tracePt t="10014" x="4133850" y="4756150"/>
          <p14:tracePt t="10020" x="4102100" y="4756150"/>
          <p14:tracePt t="10030" x="4064000" y="4768850"/>
          <p14:tracePt t="10036" x="4032250" y="4775200"/>
          <p14:tracePt t="10050" x="4013200" y="4775200"/>
          <p14:tracePt t="10064" x="3943350" y="4775200"/>
          <p14:tracePt t="10085" x="3810000" y="4775200"/>
          <p14:tracePt t="10099" x="3606800" y="4775200"/>
          <p14:tracePt t="10120" x="3308350" y="4794250"/>
          <p14:tracePt t="10133" x="3187700" y="4819650"/>
          <p14:tracePt t="10147" x="3175000" y="4819650"/>
          <p14:tracePt t="10168" x="3136900" y="4832350"/>
          <p14:tracePt t="10182" x="3111500" y="4826000"/>
          <p14:tracePt t="10203" x="3092450" y="4819650"/>
          <p14:tracePt t="10217" x="3073400" y="4806950"/>
          <p14:tracePt t="10231" x="3054350" y="4794250"/>
          <p14:tracePt t="10252" x="3035300" y="4781550"/>
          <p14:tracePt t="10266" x="3028950" y="4762500"/>
          <p14:tracePt t="10286" x="3016250" y="4737100"/>
          <p14:tracePt t="10300" x="3003550" y="4724400"/>
          <p14:tracePt t="10314" x="2997200" y="4718050"/>
          <p14:tracePt t="10335" x="2990850" y="4718050"/>
          <p14:tracePt t="10349" x="2984500" y="4718050"/>
          <p14:tracePt t="10370" x="2984500" y="4711700"/>
          <p14:tracePt t="10383" x="2971800" y="4711700"/>
          <p14:tracePt t="10397" x="2959100" y="4711700"/>
          <p14:tracePt t="10418" x="2921000" y="4705350"/>
          <p14:tracePt t="10432" x="2908300" y="4705350"/>
          <p14:tracePt t="10468" x="2901950" y="4705350"/>
          <p14:tracePt t="10484" x="2889250" y="4705350"/>
          <p14:tracePt t="10492" x="2870200" y="4705350"/>
          <p14:tracePt t="10501" x="2857500" y="4705350"/>
          <p14:tracePt t="10515" x="2832100" y="4705350"/>
          <p14:tracePt t="10536" x="2787650" y="4705350"/>
          <p14:tracePt t="10550" x="2749550" y="4711700"/>
          <p14:tracePt t="10564" x="2705100" y="4730750"/>
          <p14:tracePt t="10585" x="2628900" y="4743450"/>
          <p14:tracePt t="10599" x="2540000" y="4762500"/>
          <p14:tracePt t="10619" x="2222500" y="4787900"/>
          <p14:tracePt t="10633" x="2032000" y="4787900"/>
          <p14:tracePt t="10655" x="1238250" y="4800600"/>
          <p14:tracePt t="10668" x="514350" y="4813300"/>
          <p14:tracePt t="10682" x="133350" y="481330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7EDDF-6D8B-EB7E-15BE-58348E04C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0892"/>
            <a:ext cx="9144000" cy="471990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223DC1B-2625-24E8-9720-7F2E941D9BE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89.2834"/>
                </p14:media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957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46"/>
    </mc:Choice>
    <mc:Fallback>
      <p:transition spd="slow" advTm="10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4" x="44450" y="4368800"/>
          <p14:tracePt t="1542" x="88900" y="4375150"/>
          <p14:tracePt t="1548" x="133350" y="4394200"/>
          <p14:tracePt t="1558" x="177800" y="4413250"/>
          <p14:tracePt t="1570" x="273050" y="4483100"/>
          <p14:tracePt t="1591" x="311150" y="4521200"/>
          <p14:tracePt t="1606" x="355600" y="4565650"/>
          <p14:tracePt t="1618" x="444500" y="4660900"/>
          <p14:tracePt t="1639" x="692150" y="4864100"/>
          <p14:tracePt t="1653" x="755650" y="4895850"/>
          <p14:tracePt t="1674" x="984250" y="4984750"/>
          <p14:tracePt t="1688" x="1320800" y="5080000"/>
          <p14:tracePt t="1723" x="1562100" y="5143500"/>
          <p14:tracePt t="1736" x="1714500" y="5168900"/>
          <p14:tracePt t="1757" x="1847850" y="5168900"/>
          <p14:tracePt t="1771" x="1924050" y="5162550"/>
          <p14:tracePt t="2124" x="1949450" y="5162550"/>
          <p14:tracePt t="2136" x="1993900" y="5168900"/>
          <p14:tracePt t="2146" x="2324100" y="5264150"/>
          <p14:tracePt t="2153" x="2470150" y="5308600"/>
          <p14:tracePt t="2160" x="2730500" y="5429250"/>
          <p14:tracePt t="2174" x="2997200" y="5568950"/>
          <p14:tracePt t="2188" x="3130550" y="5657850"/>
          <p14:tracePt t="2202" x="3473450" y="5861050"/>
          <p14:tracePt t="2223" x="3873500" y="6083300"/>
          <p14:tracePt t="2236" x="4019550" y="6159500"/>
          <p14:tracePt t="2257" x="4387850" y="6311900"/>
          <p14:tracePt t="2271" x="4597400" y="6375400"/>
          <p14:tracePt t="2285" x="4686300" y="6400800"/>
          <p14:tracePt t="2306" x="4870450" y="6438900"/>
          <p14:tracePt t="2320" x="4902200" y="6432550"/>
          <p14:tracePt t="2341" x="4946650" y="6426200"/>
          <p14:tracePt t="2355" x="4965700" y="6413500"/>
          <p14:tracePt t="2368" x="4978400" y="6413500"/>
          <p14:tracePt t="2428" x="4997450" y="6413500"/>
          <p14:tracePt t="2445" x="5003800" y="6407150"/>
          <p14:tracePt t="2452" x="5003800" y="6400800"/>
          <p14:tracePt t="2458" x="5016500" y="6394450"/>
          <p14:tracePt t="2468" x="5029200" y="6394450"/>
          <p14:tracePt t="2478" x="5035550" y="6394450"/>
          <p14:tracePt t="2527" x="5048250" y="6388100"/>
          <p14:tracePt t="2542" x="5060950" y="6381750"/>
          <p14:tracePt t="2550" x="5073650" y="6381750"/>
          <p14:tracePt t="2556" x="5073650" y="6375400"/>
          <p14:tracePt t="2575" x="5080000" y="6369050"/>
          <p14:tracePt t="2580" x="5086350" y="6369050"/>
          <p14:tracePt t="2590" x="5086350" y="6362700"/>
          <p14:tracePt t="2605" x="5086350" y="6356350"/>
          <p14:tracePt t="2625" x="5092700" y="6318250"/>
          <p14:tracePt t="2639" x="5099050" y="6305550"/>
          <p14:tracePt t="2653" x="5099050" y="6273800"/>
          <p14:tracePt t="2674" x="5092700" y="6248400"/>
          <p14:tracePt t="2688" x="5092700" y="6242050"/>
          <p14:tracePt t="2709" x="5086350" y="6235700"/>
          <p14:tracePt t="2723" x="5080000" y="6210300"/>
          <p14:tracePt t="2736" x="5067300" y="6197600"/>
          <p14:tracePt t="2757" x="5060950" y="6165850"/>
          <p14:tracePt t="2771" x="5041900" y="6089650"/>
          <p14:tracePt t="2792" x="5003800" y="6045200"/>
          <p14:tracePt t="2806" x="4959350" y="6007100"/>
          <p14:tracePt t="2820" x="4953000" y="5988050"/>
          <p14:tracePt t="2840" x="4953000" y="5962650"/>
          <p14:tracePt t="2855" x="4946650" y="5943600"/>
          <p14:tracePt t="2875" x="4946650" y="5924550"/>
          <p14:tracePt t="2889" x="4946650" y="5918200"/>
          <p14:tracePt t="2904" x="4946650" y="5899150"/>
          <p14:tracePt t="2925" x="4946650" y="5892800"/>
          <p14:tracePt t="2938" x="4946650" y="5886450"/>
          <p14:tracePt t="2959" x="4946650" y="5873750"/>
          <p14:tracePt t="2974" x="4953000" y="5867400"/>
          <p14:tracePt t="2986" x="4953000" y="5854700"/>
          <p14:tracePt t="3007" x="4953000" y="5829300"/>
          <p14:tracePt t="3021" x="4953000" y="5822950"/>
          <p14:tracePt t="3042" x="4953000" y="5810250"/>
          <p14:tracePt t="3070" x="4953000" y="5803900"/>
          <p14:tracePt t="3094" x="4959350" y="5797550"/>
          <p14:tracePt t="3108" x="4959350" y="5791200"/>
          <p14:tracePt t="3126" x="4959350" y="5784850"/>
          <p14:tracePt t="3174" x="4965700" y="5784850"/>
          <p14:tracePt t="3287" x="4965700" y="5772150"/>
          <p14:tracePt t="3348" x="4959350" y="5772150"/>
          <p14:tracePt t="3382" x="4953000" y="5765800"/>
          <p14:tracePt t="3406" x="4946650" y="5765800"/>
          <p14:tracePt t="3414" x="4946650" y="5759450"/>
          <p14:tracePt t="3420" x="4940300" y="5759450"/>
          <p14:tracePt t="3430" x="4933950" y="5753100"/>
          <p14:tracePt t="3438" x="4927600" y="5753100"/>
          <p14:tracePt t="3459" x="4914900" y="5753100"/>
          <p14:tracePt t="3472" x="4908550" y="5753100"/>
          <p14:tracePt t="3492" x="4895850" y="5753100"/>
          <p14:tracePt t="3510" x="4883150" y="5753100"/>
          <p14:tracePt t="3521" x="4876800" y="5753100"/>
          <p14:tracePt t="3542" x="4832350" y="5753100"/>
          <p14:tracePt t="3558" x="4819650" y="5753100"/>
          <p14:tracePt t="4043" x="4826000" y="5753100"/>
          <p14:tracePt t="4056" x="4832350" y="5753100"/>
          <p14:tracePt t="4058" x="4838700" y="5753100"/>
          <p14:tracePt t="4063" x="4851400" y="5753100"/>
          <p14:tracePt t="4145" x="4857750" y="5753100"/>
          <p14:tracePt t="4198" x="4857750" y="5740400"/>
          <p14:tracePt t="4214" x="4845050" y="5740400"/>
          <p14:tracePt t="4223" x="4819650" y="5740400"/>
          <p14:tracePt t="4228" x="4800600" y="5740400"/>
          <p14:tracePt t="4238" x="4781550" y="5740400"/>
          <p14:tracePt t="4246" x="4749800" y="5740400"/>
          <p14:tracePt t="4257" x="4718050" y="5740400"/>
          <p14:tracePt t="4271" x="4686300" y="5740400"/>
          <p14:tracePt t="4310" x="4692650" y="5740400"/>
          <p14:tracePt t="4318" x="4699000" y="5740400"/>
          <p14:tracePt t="4326" x="4711700" y="5740400"/>
          <p14:tracePt t="4340" x="4737100" y="5740400"/>
          <p14:tracePt t="4354" x="4781550" y="5740400"/>
          <p14:tracePt t="4375" x="4838700" y="5740400"/>
          <p14:tracePt t="4389" x="4870450" y="5740400"/>
          <p14:tracePt t="4410" x="4908550" y="5740400"/>
          <p14:tracePt t="4424" x="4933950" y="5740400"/>
          <p14:tracePt t="4438" x="4972050" y="5740400"/>
          <p14:tracePt t="4458" x="5035550" y="5740400"/>
          <p14:tracePt t="4473" x="5105400" y="5740400"/>
          <p14:tracePt t="4493" x="5181600" y="5740400"/>
          <p14:tracePt t="4507" x="5200650" y="5740400"/>
          <p14:tracePt t="4521" x="5245100" y="5734050"/>
          <p14:tracePt t="4542" x="5295900" y="5721350"/>
          <p14:tracePt t="4556" x="5314950" y="5721350"/>
          <p14:tracePt t="4577" x="5372100" y="5702300"/>
          <p14:tracePt t="4590" x="5384800" y="5702300"/>
          <p14:tracePt t="4622" x="5397500" y="5702300"/>
          <p14:tracePt t="4646" x="5410200" y="5702300"/>
          <p14:tracePt t="4654" x="5416550" y="5702300"/>
          <p14:tracePt t="4660" x="5422900" y="5702300"/>
          <p14:tracePt t="4674" x="5429250" y="5702300"/>
          <p14:tracePt t="4688" x="5441950" y="5702300"/>
          <p14:tracePt t="4708" x="5448300" y="5702300"/>
          <p14:tracePt t="5264" x="5454650" y="5702300"/>
          <p14:tracePt t="5272" x="5454650" y="5708650"/>
          <p14:tracePt t="5285" x="5480050" y="5715000"/>
          <p14:tracePt t="5292" x="5492750" y="5721350"/>
          <p14:tracePt t="5306" x="5524500" y="5727700"/>
          <p14:tracePt t="5327" x="5562600" y="5734050"/>
          <p14:tracePt t="5341" x="5600700" y="5734050"/>
          <p14:tracePt t="5355" x="5626100" y="5734050"/>
          <p14:tracePt t="5375" x="5702300" y="5734050"/>
          <p14:tracePt t="5389" x="5753100" y="5734050"/>
          <p14:tracePt t="5410" x="5803900" y="5734050"/>
          <p14:tracePt t="5424" x="5848350" y="5734050"/>
          <p14:tracePt t="5445" x="5854700" y="5727700"/>
          <p14:tracePt t="5459" x="5880100" y="5715000"/>
          <p14:tracePt t="5473" x="5892800" y="5702300"/>
          <p14:tracePt t="5494" x="5905500" y="5689600"/>
          <p14:tracePt t="5507" x="5918200" y="5670550"/>
          <p14:tracePt t="5528" x="5918200" y="5651500"/>
          <p14:tracePt t="5542" x="5911850" y="5638800"/>
          <p14:tracePt t="5556" x="5880100" y="5626100"/>
          <p14:tracePt t="5576" x="5822950" y="5613400"/>
          <p14:tracePt t="5590" x="5702300" y="5613400"/>
          <p14:tracePt t="5612" x="5499100" y="5613400"/>
          <p14:tracePt t="5625" x="5226050" y="5626100"/>
          <p14:tracePt t="5639" x="4959350" y="5676900"/>
          <p14:tracePt t="5660" x="4876800" y="5702300"/>
          <p14:tracePt t="5674" x="4876800" y="5708650"/>
          <p14:tracePt t="5695" x="4889500" y="5740400"/>
          <p14:tracePt t="5709" x="4908550" y="5765800"/>
          <p14:tracePt t="5723" x="4946650" y="5791200"/>
          <p14:tracePt t="5743" x="5016500" y="5842000"/>
          <p14:tracePt t="5757" x="5041900" y="5854700"/>
          <p14:tracePt t="5778" x="5187950" y="5886450"/>
          <p14:tracePt t="5792" x="5302250" y="5905500"/>
          <p14:tracePt t="5806" x="5422900" y="5905500"/>
          <p14:tracePt t="5826" x="5530850" y="5886450"/>
          <p14:tracePt t="5840" x="5657850" y="5854700"/>
          <p14:tracePt t="5861" x="5689600" y="5835650"/>
          <p14:tracePt t="5875" x="5721350" y="5810250"/>
          <p14:tracePt t="5889" x="5721350" y="5772150"/>
          <p14:tracePt t="5910" x="5689600" y="5702300"/>
          <p14:tracePt t="5925" x="5657850" y="5689600"/>
          <p14:tracePt t="5945" x="5588000" y="5657850"/>
          <p14:tracePt t="5959" x="5537200" y="5657850"/>
          <p14:tracePt t="5972" x="5511800" y="5657850"/>
          <p14:tracePt t="5993" x="5429250" y="5676900"/>
          <p14:tracePt t="6007" x="5365750" y="5715000"/>
          <p14:tracePt t="6028" x="5340350" y="5759450"/>
          <p14:tracePt t="6042" x="5314950" y="5797550"/>
          <p14:tracePt t="6055" x="5314950" y="5854700"/>
          <p14:tracePt t="6076" x="5334000" y="5880100"/>
          <p14:tracePt t="6091" x="5372100" y="5911850"/>
          <p14:tracePt t="6112" x="5461000" y="5930900"/>
          <p14:tracePt t="6125" x="5499100" y="5937250"/>
          <p14:tracePt t="6139" x="5594350" y="5937250"/>
          <p14:tracePt t="6160" x="5740400" y="5911850"/>
          <p14:tracePt t="6174" x="5829300" y="5880100"/>
          <p14:tracePt t="6195" x="5905500" y="5842000"/>
          <p14:tracePt t="6209" x="5956300" y="5791200"/>
          <p14:tracePt t="6223" x="5962650" y="5765800"/>
          <p14:tracePt t="6243" x="5943600" y="5734050"/>
          <p14:tracePt t="6257" x="5886450" y="5715000"/>
          <p14:tracePt t="6278" x="5803900" y="5708650"/>
          <p14:tracePt t="6292" x="5753100" y="5708650"/>
          <p14:tracePt t="6306" x="5638800" y="5708650"/>
          <p14:tracePt t="6327" x="5499100" y="5740400"/>
          <p14:tracePt t="6340" x="5492750" y="5746750"/>
          <p14:tracePt t="6361" x="5492750" y="5791200"/>
          <p14:tracePt t="6375" x="5505450" y="5816600"/>
          <p14:tracePt t="6389" x="5511800" y="5829300"/>
          <p14:tracePt t="6410" x="5600700" y="5899150"/>
          <p14:tracePt t="6424" x="5664200" y="5905500"/>
          <p14:tracePt t="6445" x="5740400" y="5905500"/>
          <p14:tracePt t="6458" x="5772150" y="5905500"/>
          <p14:tracePt t="6472" x="5835650" y="5905500"/>
          <p14:tracePt t="6493" x="5924550" y="5867400"/>
          <p14:tracePt t="6507" x="5943600" y="5854700"/>
          <p14:tracePt t="6528" x="5981700" y="5797550"/>
          <p14:tracePt t="6542" x="6000750" y="5746750"/>
          <p14:tracePt t="6556" x="6000750" y="5727700"/>
          <p14:tracePt t="6576" x="5988050" y="5689600"/>
          <p14:tracePt t="6590" x="5918200" y="5676900"/>
          <p14:tracePt t="6611" x="5822950" y="5676900"/>
          <p14:tracePt t="6625" x="5778500" y="5676900"/>
          <p14:tracePt t="6639" x="5734050" y="5689600"/>
          <p14:tracePt t="6660" x="5708650" y="5727700"/>
          <p14:tracePt t="6674" x="5708650" y="5740400"/>
          <p14:tracePt t="6694" x="5727700" y="5784850"/>
          <p14:tracePt t="6718" x="5765800" y="5803900"/>
          <p14:tracePt t="6729" x="5810250" y="5810250"/>
          <p14:tracePt t="6743" x="5937250" y="5816600"/>
          <p14:tracePt t="6757" x="6013450" y="5816600"/>
          <p14:tracePt t="6778" x="6064250" y="5810250"/>
          <p14:tracePt t="6792" x="6089650" y="5797550"/>
          <p14:tracePt t="6806" x="6102350" y="5797550"/>
          <p14:tracePt t="6827" x="6102350" y="5784850"/>
          <p14:tracePt t="6840" x="6083300" y="5778500"/>
          <p14:tracePt t="6861" x="6032500" y="5772150"/>
          <p14:tracePt t="6875" x="5930900" y="5772150"/>
          <p14:tracePt t="6896" x="5721350" y="5772150"/>
          <p14:tracePt t="6910" x="5619750" y="5772150"/>
          <p14:tracePt t="6925" x="5600700" y="5778500"/>
          <p14:tracePt t="6944" x="5600700" y="5784850"/>
          <p14:tracePt t="6958" x="5600700" y="5797550"/>
          <p14:tracePt t="6979" x="5619750" y="5810250"/>
          <p14:tracePt t="6993" x="5676900" y="5816600"/>
          <p14:tracePt t="7008" x="5715000" y="5822950"/>
          <p14:tracePt t="7028" x="5772150" y="5835650"/>
          <p14:tracePt t="7042" x="5829300" y="5835650"/>
          <p14:tracePt t="7063" x="5873750" y="5835650"/>
          <p14:tracePt t="7076" x="5880100" y="5835650"/>
          <p14:tracePt t="8903" x="5861050" y="5829300"/>
          <p14:tracePt t="8916" x="5854700" y="5829300"/>
          <p14:tracePt t="8924" x="5848350" y="5829300"/>
          <p14:tracePt t="8930" x="5835650" y="5829300"/>
          <p14:tracePt t="8944" x="5803900" y="5829300"/>
          <p14:tracePt t="8958" x="5753100" y="5835650"/>
          <p14:tracePt t="8979" x="5632450" y="5848350"/>
          <p14:tracePt t="8993" x="5518150" y="5848350"/>
          <p14:tracePt t="9014" x="5429250" y="5854700"/>
          <p14:tracePt t="9028" x="5397500" y="5854700"/>
          <p14:tracePt t="9042" x="5372100" y="5854700"/>
          <p14:tracePt t="9063" x="5308600" y="5848350"/>
          <p14:tracePt t="9077" x="5245100" y="5829300"/>
          <p14:tracePt t="9098" x="5156200" y="5829300"/>
          <p14:tracePt t="9111" x="5130800" y="5829300"/>
          <p14:tracePt t="9125" x="5111750" y="5829300"/>
          <p14:tracePt t="9146" x="5111750" y="5822950"/>
          <p14:tracePt t="9166" x="5111750" y="5816600"/>
          <p14:tracePt t="9182" x="5137150" y="5810250"/>
          <p14:tracePt t="9194" x="5168900" y="5810250"/>
          <p14:tracePt t="9208" x="5219700" y="5803900"/>
          <p14:tracePt t="9229" x="5334000" y="5791200"/>
          <p14:tracePt t="9243" x="5467350" y="5778500"/>
          <p14:tracePt t="9264" x="5619750" y="5740400"/>
          <p14:tracePt t="9278" x="5715000" y="5727700"/>
          <p14:tracePt t="9292" x="5765800" y="5727700"/>
          <p14:tracePt t="9313" x="5816600" y="5721350"/>
          <p14:tracePt t="9326" x="5822950" y="5721350"/>
          <p14:tracePt t="9351" x="5816600" y="5727700"/>
          <p14:tracePt t="9361" x="5791200" y="5734050"/>
          <p14:tracePt t="9375" x="5721350" y="5746750"/>
          <p14:tracePt t="9396" x="5657850" y="5765800"/>
          <p14:tracePt t="9410" x="5530850" y="5791200"/>
          <p14:tracePt t="9431" x="5168900" y="5867400"/>
          <p14:tracePt t="9445" x="5022850" y="5886450"/>
          <p14:tracePt t="9458" x="4813300" y="5905500"/>
          <p14:tracePt t="9479" x="4445000" y="5848350"/>
          <p14:tracePt t="9493" x="4330700" y="5835650"/>
          <p14:tracePt t="9514" x="3892550" y="5753100"/>
          <p14:tracePt t="9528" x="3536950" y="5721350"/>
          <p14:tracePt t="9542" x="3168650" y="5702300"/>
          <p14:tracePt t="9562" x="2800350" y="5651500"/>
          <p14:tracePt t="9576" x="2451100" y="5511800"/>
          <p14:tracePt t="9597" x="2247900" y="5397500"/>
          <p14:tracePt t="9611" x="2146300" y="5321300"/>
          <p14:tracePt t="9625" x="2051050" y="5238750"/>
          <p14:tracePt t="9646" x="1866900" y="5080000"/>
          <p14:tracePt t="9660" x="1670050" y="4933950"/>
          <p14:tracePt t="9681" x="1365250" y="4775200"/>
          <p14:tracePt t="9695" x="882650" y="4610100"/>
          <p14:tracePt t="9716" x="190500" y="4394200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23D4E7-B806-47AF-FA1E-85950452B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6400"/>
            <a:ext cx="9144000" cy="47919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BE5D2E-5956-1C56-5DD3-98845A46DD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377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4"/>
    </mc:Choice>
    <mc:Fallback>
      <p:transition spd="slow" advTm="7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52279-EB5B-63CA-6F74-096A5A884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811285"/>
            <a:ext cx="7772400" cy="504671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37D784E-796B-2792-8B64-22A8324B05C1}"/>
              </a:ext>
            </a:extLst>
          </p:cNvPr>
          <p:cNvSpPr txBox="1"/>
          <p:nvPr/>
        </p:nvSpPr>
        <p:spPr>
          <a:xfrm rot="639537">
            <a:off x="5857389" y="1011928"/>
            <a:ext cx="2819400" cy="11951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800" spc="-20" dirty="0">
                <a:solidFill>
                  <a:srgbClr val="C00000"/>
                </a:solidFill>
                <a:latin typeface="Calibri"/>
                <a:cs typeface="Calibri"/>
              </a:rPr>
              <a:t>Broken!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41917CB-C8BA-E177-D483-C7B3C618CF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688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93"/>
    </mc:Choice>
    <mc:Fallback>
      <p:transition spd="slow" advTm="29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11" x="7162800" y="6731000"/>
          <p14:tracePt t="4319" x="7321550" y="6667500"/>
          <p14:tracePt t="4325" x="7496175" y="6619875"/>
          <p14:tracePt t="4339" x="7623175" y="6588125"/>
          <p14:tracePt t="4353" x="7859713" y="6524625"/>
          <p14:tracePt t="4374" x="8320088" y="6430963"/>
          <p14:tracePt t="4388" x="8510588" y="6383338"/>
          <p14:tracePt t="4401" x="8921750" y="6256338"/>
          <p14:tracePt t="5020" x="406400" y="3752850"/>
          <p14:tracePt t="5031" x="679450" y="3708400"/>
          <p14:tracePt t="5041" x="958850" y="3683000"/>
          <p14:tracePt t="5055" x="1409700" y="3619500"/>
          <p14:tracePt t="5068" x="1803400" y="3562350"/>
          <p14:tracePt t="5089" x="2089150" y="3511550"/>
          <p14:tracePt t="5103" x="2317750" y="3467100"/>
          <p14:tracePt t="5124" x="2590800" y="3403600"/>
          <p14:tracePt t="5138" x="2863850" y="3340100"/>
          <p14:tracePt t="5152" x="3035300" y="3302000"/>
          <p14:tracePt t="5172" x="3200400" y="3257550"/>
          <p14:tracePt t="5186" x="3308350" y="3232150"/>
          <p14:tracePt t="5207" x="3416300" y="3213100"/>
          <p14:tracePt t="5221" x="3460750" y="3213100"/>
          <p14:tracePt t="5235" x="3543300" y="3213100"/>
          <p14:tracePt t="5256" x="3587750" y="3213100"/>
          <p14:tracePt t="5270" x="3594100" y="3213100"/>
          <p14:tracePt t="5303" x="3587750" y="3213100"/>
          <p14:tracePt t="5319" x="3556000" y="3219450"/>
          <p14:tracePt t="5327" x="3517900" y="3219450"/>
          <p14:tracePt t="5339" x="3498850" y="3225800"/>
          <p14:tracePt t="5353" x="3429000" y="3225800"/>
          <p14:tracePt t="5374" x="2597150" y="3086100"/>
          <p14:tracePt t="5388" x="2317750" y="3060700"/>
          <p14:tracePt t="5739" x="2317750" y="3041650"/>
          <p14:tracePt t="5753" x="2317750" y="3016250"/>
          <p14:tracePt t="5761" x="2317750" y="2990850"/>
          <p14:tracePt t="5767" x="2343150" y="2952750"/>
          <p14:tracePt t="5775" x="2362200" y="2940050"/>
          <p14:tracePt t="5790" x="2413000" y="2882900"/>
          <p14:tracePt t="5804" x="2451100" y="2832100"/>
          <p14:tracePt t="5825" x="2628900" y="2679700"/>
          <p14:tracePt t="5839" x="2743200" y="2565400"/>
          <p14:tracePt t="5853" x="2832100" y="2501900"/>
          <p14:tracePt t="5874" x="3175000" y="2292350"/>
          <p14:tracePt t="5888" x="3505200" y="2178050"/>
          <p14:tracePt t="5909" x="4260850" y="1993900"/>
          <p14:tracePt t="5923" x="4565650" y="1930400"/>
          <p14:tracePt t="5937" x="5124450" y="1885950"/>
          <p14:tracePt t="5957" x="5848350" y="1873250"/>
          <p14:tracePt t="5971" x="6038850" y="1873250"/>
          <p14:tracePt t="5992" x="6369050" y="1930400"/>
          <p14:tracePt t="6006" x="6394450" y="1943100"/>
          <p14:tracePt t="6020" x="6400800" y="1962150"/>
          <p14:tracePt t="6041" x="6445250" y="2038350"/>
          <p14:tracePt t="6055" x="6502400" y="2082800"/>
          <p14:tracePt t="6075" x="6597650" y="2139950"/>
          <p14:tracePt t="6089" x="6648450" y="2178050"/>
          <p14:tracePt t="6103" x="6667500" y="2190750"/>
          <p14:tracePt t="6124" x="6692900" y="2203450"/>
          <p14:tracePt t="6138" x="6705600" y="2216150"/>
          <p14:tracePt t="6159" x="6769100" y="2266950"/>
          <p14:tracePt t="6173" x="6794500" y="2324100"/>
          <p14:tracePt t="6186" x="6826250" y="2381250"/>
          <p14:tracePt t="6208" x="6877050" y="2520950"/>
          <p14:tracePt t="6221" x="6864350" y="2571750"/>
          <p14:tracePt t="6242" x="6813550" y="2609850"/>
          <p14:tracePt t="6256" x="6775450" y="2635250"/>
          <p14:tracePt t="6270" x="6724650" y="2667000"/>
          <p14:tracePt t="6291" x="6692900" y="2686050"/>
          <p14:tracePt t="6304" x="6673850" y="2705100"/>
          <p14:tracePt t="6326" x="6648450" y="2724150"/>
          <p14:tracePt t="6340" x="6591300" y="2762250"/>
          <p14:tracePt t="6353" x="6534150" y="2787650"/>
          <p14:tracePt t="6374" x="6388100" y="2863850"/>
          <p14:tracePt t="6388" x="6286500" y="2921000"/>
          <p14:tracePt t="6409" x="6203950" y="2965450"/>
          <p14:tracePt t="6423" x="6102350" y="3016250"/>
          <p14:tracePt t="6436" x="5975350" y="3054350"/>
          <p14:tracePt t="6457" x="5835650" y="3098800"/>
          <p14:tracePt t="6471" x="5702300" y="3168650"/>
          <p14:tracePt t="6492" x="5575300" y="3225800"/>
          <p14:tracePt t="6506" x="5384800" y="3282950"/>
          <p14:tracePt t="6520" x="5314950" y="3308350"/>
          <p14:tracePt t="6541" x="5073650" y="3371850"/>
          <p14:tracePt t="6555" x="4933950" y="3409950"/>
          <p14:tracePt t="6575" x="4813300" y="3441700"/>
          <p14:tracePt t="6589" x="4711700" y="3467100"/>
          <p14:tracePt t="6603" x="4635500" y="3486150"/>
          <p14:tracePt t="6624" x="4591050" y="3498850"/>
          <p14:tracePt t="6638" x="4546600" y="3511550"/>
          <p14:tracePt t="6658" x="4502150" y="3524250"/>
          <p14:tracePt t="6672" x="4483100" y="3530600"/>
          <p14:tracePt t="6687" x="4476750" y="3536950"/>
          <p14:tracePt t="6711" x="4470400" y="3543300"/>
          <p14:tracePt t="6735" x="4470400" y="3549650"/>
          <p14:tracePt t="6743" x="4470400" y="3556000"/>
          <p14:tracePt t="6759" x="4464050" y="3556000"/>
          <p14:tracePt t="6770" x="4464050" y="3568700"/>
          <p14:tracePt t="6791" x="4464050" y="3587750"/>
          <p14:tracePt t="6805" x="4464050" y="3594100"/>
          <p14:tracePt t="6825" x="4464050" y="3619500"/>
          <p14:tracePt t="6839" x="4464050" y="3632200"/>
          <p14:tracePt t="6853" x="4470400" y="3644900"/>
          <p14:tracePt t="6874" x="4470400" y="3651250"/>
          <p14:tracePt t="6888" x="4483100" y="3676650"/>
          <p14:tracePt t="6909" x="4514850" y="3689350"/>
          <p14:tracePt t="6922" x="4521200" y="3702050"/>
          <p14:tracePt t="6943" x="4546600" y="3702050"/>
          <p14:tracePt t="6957" x="4559300" y="3702050"/>
          <p14:tracePt t="6971" x="4584700" y="3702050"/>
          <p14:tracePt t="6992" x="4629150" y="3702050"/>
          <p14:tracePt t="7006" x="4641850" y="3702050"/>
          <p14:tracePt t="7020" x="4667250" y="3702050"/>
          <p14:tracePt t="7041" x="4692650" y="3702050"/>
          <p14:tracePt t="7434" x="4692650" y="3714750"/>
          <p14:tracePt t="7463" x="4673600" y="3714750"/>
          <p14:tracePt t="7469" x="4654550" y="3714750"/>
          <p14:tracePt t="7479" x="4641850" y="3721100"/>
          <p14:tracePt t="7487" x="4616450" y="3721100"/>
          <p14:tracePt t="7492" x="4597400" y="3721100"/>
          <p14:tracePt t="7506" x="4591050" y="3727450"/>
          <p14:tracePt t="7527" x="4546600" y="3727450"/>
          <p14:tracePt t="7541" x="4521200" y="3733800"/>
          <p14:tracePt t="7555" x="4514850" y="3733800"/>
          <p14:tracePt t="7575" x="4483100" y="3740150"/>
          <p14:tracePt t="7589" x="4451350" y="3740150"/>
          <p14:tracePt t="7610" x="4419600" y="3740150"/>
          <p14:tracePt t="7624" x="4375150" y="3740150"/>
          <p14:tracePt t="7638" x="4349750" y="3740150"/>
          <p14:tracePt t="7658" x="4343400" y="3740150"/>
          <p14:tracePt t="7672" x="4318000" y="3740150"/>
          <p14:tracePt t="7693" x="4305300" y="3740150"/>
          <p14:tracePt t="7707" x="4267200" y="3740150"/>
          <p14:tracePt t="7721" x="4248150" y="3740150"/>
          <p14:tracePt t="7742" x="4216400" y="3740150"/>
          <p14:tracePt t="7756" x="4171950" y="3740150"/>
          <p14:tracePt t="7777" x="4159250" y="3733800"/>
          <p14:tracePt t="7790" x="4146550" y="3733800"/>
          <p14:tracePt t="7804" x="4133850" y="3727450"/>
          <p14:tracePt t="7825" x="4095750" y="3714750"/>
          <p14:tracePt t="7839" x="4083050" y="3714750"/>
          <p14:tracePt t="7860" x="4070350" y="3714750"/>
          <p14:tracePt t="7874" x="4057650" y="3714750"/>
          <p14:tracePt t="7887" x="4051300" y="3714750"/>
          <p14:tracePt t="7908" x="4044950" y="3714750"/>
          <p14:tracePt t="7922" x="4038600" y="3714750"/>
          <p14:tracePt t="7943" x="4025900" y="3708400"/>
          <p14:tracePt t="7959" x="4019550" y="3708400"/>
          <p14:tracePt t="7991" x="4013200" y="3708400"/>
          <p14:tracePt t="8029" x="4006850" y="3708400"/>
          <p14:tracePt t="8043" x="4000500" y="3708400"/>
          <p14:tracePt t="8053" x="3994150" y="3708400"/>
          <p14:tracePt t="8060" x="3987800" y="3708400"/>
          <p14:tracePt t="8067" x="3987800" y="3695700"/>
          <p14:tracePt t="8077" x="3975100" y="3695700"/>
          <p14:tracePt t="8089" x="3968750" y="3695700"/>
          <p14:tracePt t="8110" x="3962400" y="3695700"/>
          <p14:tracePt t="8124" x="3956050" y="3695700"/>
          <p14:tracePt t="8151" x="3949700" y="3695700"/>
          <p14:tracePt t="8161" x="3943350" y="3695700"/>
          <p14:tracePt t="8175" x="3937000" y="3695700"/>
          <p14:tracePt t="8193" x="3924300" y="3695700"/>
          <p14:tracePt t="8207" x="3911600" y="3695700"/>
          <p14:tracePt t="8221" x="3886200" y="3695700"/>
          <p14:tracePt t="8242" x="3873500" y="3695700"/>
          <p14:tracePt t="8256" x="3860800" y="3695700"/>
          <p14:tracePt t="8277" x="3841750" y="3695700"/>
          <p14:tracePt t="8293" x="3835400" y="3695700"/>
          <p14:tracePt t="8304" x="3816350" y="3695700"/>
          <p14:tracePt t="8325" x="3803650" y="3695700"/>
          <p14:tracePt t="8339" x="3765550" y="3695700"/>
          <p14:tracePt t="8360" x="3721100" y="3695700"/>
          <p14:tracePt t="8374" x="3708400" y="3695700"/>
          <p14:tracePt t="8388" x="3689350" y="3695700"/>
          <p14:tracePt t="8408" x="3663950" y="3695700"/>
          <p14:tracePt t="8422" x="3638550" y="3683000"/>
          <p14:tracePt t="8443" x="3606800" y="3683000"/>
          <p14:tracePt t="8457" x="3594100" y="3676650"/>
          <p14:tracePt t="8471" x="3575050" y="3676650"/>
          <p14:tracePt t="8492" x="3562350" y="3670300"/>
          <p14:tracePt t="8506" x="3536950" y="3663950"/>
          <p14:tracePt t="8527" x="3492500" y="3651250"/>
          <p14:tracePt t="8540" x="3486150" y="3651250"/>
          <p14:tracePt t="8561" x="3460750" y="3644900"/>
          <p14:tracePt t="8575" x="3448050" y="3644900"/>
          <p14:tracePt t="8589" x="3441700" y="3644900"/>
          <p14:tracePt t="8610" x="3435350" y="3644900"/>
          <p14:tracePt t="8655" x="3435350" y="3638550"/>
          <p14:tracePt t="8685" x="3441700" y="3638550"/>
          <p14:tracePt t="8687" x="3454400" y="3638550"/>
          <p14:tracePt t="8703" x="3467100" y="3638550"/>
          <p14:tracePt t="8711" x="3479800" y="3638550"/>
          <p14:tracePt t="8728" x="3524250" y="3638550"/>
          <p14:tracePt t="8742" x="3581400" y="3638550"/>
          <p14:tracePt t="8756" x="3619500" y="3638550"/>
          <p14:tracePt t="8777" x="3778250" y="3638550"/>
          <p14:tracePt t="8791" x="3879850" y="3625850"/>
          <p14:tracePt t="8811" x="3962400" y="3606800"/>
          <p14:tracePt t="8825" x="4013200" y="3606800"/>
          <p14:tracePt t="8901" x="4006850" y="3606800"/>
          <p14:tracePt t="8927" x="3994150" y="3606800"/>
          <p14:tracePt t="8933" x="3981450" y="3606800"/>
          <p14:tracePt t="8943" x="3968750" y="3606800"/>
          <p14:tracePt t="8950" x="3943350" y="3606800"/>
          <p14:tracePt t="8957" x="3905250" y="3606800"/>
          <p14:tracePt t="8978" x="3860800" y="3606800"/>
          <p14:tracePt t="8992" x="3829050" y="3606800"/>
          <p14:tracePt t="9006" x="3790950" y="3606800"/>
          <p14:tracePt t="9027" x="3771900" y="3606800"/>
          <p14:tracePt t="9041" x="3759200" y="3606800"/>
          <p14:tracePt t="9062" x="3759200" y="3600450"/>
          <p14:tracePt t="9075" x="3752850" y="3594100"/>
          <p14:tracePt t="9095" x="3746500" y="3587750"/>
          <p14:tracePt t="9110" x="3740150" y="3581400"/>
          <p14:tracePt t="9124" x="3733800" y="3575050"/>
          <p14:tracePt t="9145" x="3721100" y="3562350"/>
          <p14:tracePt t="9159" x="3708400" y="3549650"/>
          <p14:tracePt t="9172" x="3708400" y="3543300"/>
          <p14:tracePt t="9193" x="3695700" y="3530600"/>
          <p14:tracePt t="9207" x="3683000" y="3524250"/>
          <p14:tracePt t="9228" x="3663950" y="3517900"/>
          <p14:tracePt t="9242" x="3644900" y="3517900"/>
          <p14:tracePt t="9256" x="3619500" y="3511550"/>
          <p14:tracePt t="9277" x="3594100" y="3511550"/>
          <p14:tracePt t="9291" x="3543300" y="3511550"/>
          <p14:tracePt t="9311" x="3486150" y="3511550"/>
          <p14:tracePt t="9327" x="3473450" y="3511550"/>
          <p14:tracePt t="9339" x="3460750" y="3511550"/>
          <p14:tracePt t="9360" x="3397250" y="3530600"/>
          <p14:tracePt t="9374" x="3390900" y="3530600"/>
          <p14:tracePt t="9395" x="3384550" y="3543300"/>
          <p14:tracePt t="9408" x="3384550" y="3549650"/>
          <p14:tracePt t="9422" x="3390900" y="3562350"/>
          <p14:tracePt t="9443" x="3429000" y="3581400"/>
          <p14:tracePt t="9457" x="3467100" y="3594100"/>
          <p14:tracePt t="9478" x="3562350" y="3594100"/>
          <p14:tracePt t="9492" x="3600450" y="3594100"/>
          <p14:tracePt t="9506" x="3708400" y="3594100"/>
          <p14:tracePt t="9527" x="3810000" y="3594100"/>
          <p14:tracePt t="9575" x="3810000" y="3600450"/>
          <p14:tracePt t="9589" x="3803650" y="3606800"/>
          <p14:tracePt t="9597" x="3784600" y="3606800"/>
          <p14:tracePt t="9603" x="3752850" y="3619500"/>
          <p14:tracePt t="9613" x="3727450" y="3619500"/>
          <p14:tracePt t="9624" x="3670300" y="3619500"/>
          <p14:tracePt t="9645" x="3644900" y="3619500"/>
          <p14:tracePt t="9658" x="3632200" y="3619500"/>
          <p14:tracePt t="9711" x="3638550" y="3619500"/>
          <p14:tracePt t="9719" x="3663950" y="3619500"/>
          <p14:tracePt t="9725" x="3676650" y="3619500"/>
          <p14:tracePt t="9735" x="3702050" y="3619500"/>
          <p14:tracePt t="9742" x="3740150" y="3619500"/>
          <p14:tracePt t="9756" x="3778250" y="3619500"/>
          <p14:tracePt t="9777" x="3892550" y="3619500"/>
          <p14:tracePt t="9791" x="3917950" y="3619500"/>
          <p14:tracePt t="9811" x="3962400" y="3613150"/>
          <p14:tracePt t="9825" x="3994150" y="3613150"/>
          <p14:tracePt t="9839" x="4114800" y="3613150"/>
          <p14:tracePt t="9860" x="4165600" y="3613150"/>
          <p14:tracePt t="9874" x="4241800" y="3613150"/>
          <p14:tracePt t="9894" x="4254500" y="3613150"/>
          <p14:tracePt t="9935" x="4241800" y="3613150"/>
          <p14:tracePt t="9941" x="4229100" y="3613150"/>
          <p14:tracePt t="9951" x="4222750" y="3613150"/>
          <p14:tracePt t="10003" x="4229100" y="3613150"/>
          <p14:tracePt t="10019" x="4235450" y="3613150"/>
          <p14:tracePt t="10031" x="4248150" y="3613150"/>
          <p14:tracePt t="10037" x="4279900" y="3613150"/>
          <p14:tracePt t="10047" x="4318000" y="3613150"/>
          <p14:tracePt t="10061" x="4368800" y="3613150"/>
          <p14:tracePt t="10075" x="4400550" y="3613150"/>
          <p14:tracePt t="10096" x="4521200" y="3613150"/>
          <p14:tracePt t="10110" x="4552950" y="3613150"/>
          <p14:tracePt t="10168" x="4552950" y="3619500"/>
          <p14:tracePt t="10189" x="4546600" y="3625850"/>
          <p14:tracePt t="10197" x="4533900" y="3625850"/>
          <p14:tracePt t="10203" x="4521200" y="3632200"/>
          <p14:tracePt t="10213" x="4508500" y="3632200"/>
          <p14:tracePt t="10228" x="4457700" y="3644900"/>
          <p14:tracePt t="10242" x="4438650" y="3644900"/>
          <p14:tracePt t="10263" x="4356100" y="3657600"/>
          <p14:tracePt t="10277" x="4241800" y="3657600"/>
          <p14:tracePt t="10291" x="4178300" y="3657600"/>
          <p14:tracePt t="10311" x="4064000" y="3663950"/>
          <p14:tracePt t="10325" x="4057650" y="3663950"/>
          <p14:tracePt t="10359" x="4057650" y="3670300"/>
          <p14:tracePt t="10369" x="4070350" y="3670300"/>
          <p14:tracePt t="10383" x="4095750" y="3670300"/>
          <p14:tracePt t="10395" x="4108450" y="3670300"/>
          <p14:tracePt t="10408" x="4165600" y="3670300"/>
          <p14:tracePt t="10430" x="4286250" y="3670300"/>
          <p14:tracePt t="10443" x="4387850" y="3670300"/>
          <p14:tracePt t="10457" x="4438650" y="3670300"/>
          <p14:tracePt t="10478" x="4578350" y="3670300"/>
          <p14:tracePt t="10492" x="4660900" y="3670300"/>
          <p14:tracePt t="10513" x="4749800" y="3670300"/>
          <p14:tracePt t="10526" x="4832350" y="3670300"/>
          <p14:tracePt t="10541" x="4908550" y="3670300"/>
          <p14:tracePt t="10561" x="5003800" y="3670300"/>
          <p14:tracePt t="10575" x="5029200" y="3670300"/>
          <p14:tracePt t="10596" x="5067300" y="3663950"/>
          <p14:tracePt t="10610" x="5080000" y="3663950"/>
          <p14:tracePt t="10624" x="5111750" y="3663950"/>
          <p14:tracePt t="10645" x="5149850" y="3663950"/>
          <p14:tracePt t="10659" x="5175250" y="3663950"/>
          <p14:tracePt t="10683" x="5181600" y="3663950"/>
          <p14:tracePt t="10693" x="5187950" y="3663950"/>
          <p14:tracePt t="10707" x="5194300" y="3663950"/>
          <p14:tracePt t="10776" x="5181600" y="3663950"/>
          <p14:tracePt t="10781" x="5168900" y="3663950"/>
          <p14:tracePt t="10791" x="5137150" y="3663950"/>
          <p14:tracePt t="10799" x="5092700" y="3663950"/>
          <p14:tracePt t="10811" x="5035550" y="3663950"/>
          <p14:tracePt t="10826" x="4883150" y="3663950"/>
          <p14:tracePt t="10846" x="4654550" y="3663950"/>
          <p14:tracePt t="10860" x="4584700" y="3663950"/>
          <p14:tracePt t="10874" x="4476750" y="3663950"/>
          <p14:tracePt t="10895" x="4356100" y="3663950"/>
          <p14:tracePt t="10908" x="4343400" y="3663950"/>
          <p14:tracePt t="10935" x="4343400" y="3676650"/>
          <p14:tracePt t="10943" x="4356100" y="3676650"/>
          <p14:tracePt t="10957" x="4381500" y="3676650"/>
          <p14:tracePt t="10978" x="4457700" y="3676650"/>
          <p14:tracePt t="10992" x="4552950" y="3676650"/>
          <p14:tracePt t="11013" x="4660900" y="3676650"/>
          <p14:tracePt t="11027" x="4762500" y="3670300"/>
          <p14:tracePt t="11040" x="4838700" y="3651250"/>
          <p14:tracePt t="11061" x="4845050" y="3651250"/>
          <p14:tracePt t="11115" x="4838700" y="3651250"/>
          <p14:tracePt t="11125" x="4832350" y="3651250"/>
          <p14:tracePt t="11279" x="4838700" y="3644900"/>
          <p14:tracePt t="11295" x="4845050" y="3644900"/>
          <p14:tracePt t="11343" x="4845050" y="3632200"/>
          <p14:tracePt t="11349" x="4845050" y="3625850"/>
          <p14:tracePt t="11367" x="4845050" y="3613150"/>
          <p14:tracePt t="11374" x="4845050" y="3606800"/>
          <p14:tracePt t="11381" x="4845050" y="3600450"/>
          <p14:tracePt t="11395" x="4838700" y="3594100"/>
          <p14:tracePt t="11408" x="4838700" y="3587750"/>
          <p14:tracePt t="11430" x="4838700" y="3581400"/>
          <p14:tracePt t="11559" x="4838700" y="3587750"/>
          <p14:tracePt t="11560" x="4838700" y="3594100"/>
          <p14:tracePt t="11568" x="4832350" y="3594100"/>
          <p14:tracePt t="11575" x="4832350" y="3606800"/>
          <p14:tracePt t="11596" x="4832350" y="3625850"/>
          <p14:tracePt t="11610" x="4832350" y="3638550"/>
          <p14:tracePt t="11630" x="4826000" y="3663950"/>
          <p14:tracePt t="11645" x="4826000" y="3670300"/>
          <p14:tracePt t="11871" x="4832350" y="3670300"/>
          <p14:tracePt t="11877" x="4838700" y="3670300"/>
          <p14:tracePt t="11887" x="4845050" y="3670300"/>
          <p14:tracePt t="11895" x="4851400" y="3676650"/>
          <p14:tracePt t="11908" x="4857750" y="3683000"/>
          <p14:tracePt t="11929" x="4889500" y="3689350"/>
          <p14:tracePt t="11943" x="4914900" y="3689350"/>
          <p14:tracePt t="11964" x="4921250" y="3695700"/>
          <p14:tracePt t="11978" x="4953000" y="3695700"/>
          <p14:tracePt t="11992" x="5003800" y="3714750"/>
          <p14:tracePt t="12013" x="5060950" y="3727450"/>
          <p14:tracePt t="12026" x="5130800" y="3746500"/>
          <p14:tracePt t="12047" x="5207000" y="3746500"/>
          <p14:tracePt t="12061" x="5270500" y="3759200"/>
          <p14:tracePt t="12075" x="5321300" y="3778250"/>
          <p14:tracePt t="12096" x="5372100" y="3854450"/>
          <p14:tracePt t="12110" x="5346700" y="3867150"/>
          <p14:tracePt t="12538" x="5391150" y="3867150"/>
          <p14:tracePt t="12545" x="5461000" y="3867150"/>
          <p14:tracePt t="12561" x="5537200" y="3867150"/>
          <p14:tracePt t="12568" x="5613400" y="3867150"/>
          <p14:tracePt t="12575" x="5676900" y="3867150"/>
          <p14:tracePt t="12596" x="5797550" y="3867150"/>
          <p14:tracePt t="12610" x="5873750" y="3867150"/>
          <p14:tracePt t="12631" x="5988050" y="3867150"/>
          <p14:tracePt t="12645" x="6032500" y="3867150"/>
          <p14:tracePt t="12658" x="6045200" y="3860800"/>
          <p14:tracePt t="12680" x="6108700" y="3848100"/>
          <p14:tracePt t="12693" x="6146800" y="3841750"/>
          <p14:tracePt t="12714" x="6184900" y="3829050"/>
          <p14:tracePt t="12728" x="6216650" y="3829050"/>
          <p14:tracePt t="12742" x="6254750" y="3822700"/>
          <p14:tracePt t="12763" x="6318250" y="3810000"/>
          <p14:tracePt t="12776" x="6330950" y="3810000"/>
          <p14:tracePt t="12797" x="6394450" y="3810000"/>
          <p14:tracePt t="12811" x="6413500" y="3810000"/>
          <p14:tracePt t="12825" x="6464300" y="3810000"/>
          <p14:tracePt t="12846" x="6515100" y="3810000"/>
          <p14:tracePt t="12860" x="6572250" y="3810000"/>
          <p14:tracePt t="12881" x="6654800" y="3797300"/>
          <p14:tracePt t="12895" x="6673850" y="3790950"/>
          <p14:tracePt t="12915" x="6699250" y="3790950"/>
          <p14:tracePt t="12929" x="6762750" y="3784600"/>
          <p14:tracePt t="12943" x="6788150" y="3784600"/>
          <p14:tracePt t="12964" x="6845300" y="3784600"/>
          <p14:tracePt t="12978" x="6877050" y="3784600"/>
          <p14:tracePt t="12999" x="6908800" y="3771900"/>
          <p14:tracePt t="13012" x="6915150" y="3771900"/>
          <p14:tracePt t="13026" x="6927850" y="3771900"/>
          <p14:tracePt t="13047" x="6959600" y="3759200"/>
          <p14:tracePt t="13061" x="6965950" y="3759200"/>
          <p14:tracePt t="13082" x="6972300" y="3746500"/>
          <p14:tracePt t="13096" x="6972300" y="3740150"/>
          <p14:tracePt t="13110" x="6972300" y="3721100"/>
          <p14:tracePt t="13131" x="6978650" y="3695700"/>
          <p14:tracePt t="13144" x="6991350" y="3670300"/>
          <p14:tracePt t="13166" x="6978650" y="3657600"/>
          <p14:tracePt t="13180" x="6978650" y="3644900"/>
          <p14:tracePt t="13193" x="6978650" y="3638550"/>
          <p14:tracePt t="13237" x="6959600" y="3657600"/>
          <p14:tracePt t="13243" x="6946900" y="3689350"/>
          <p14:tracePt t="13253" x="6927850" y="3708400"/>
          <p14:tracePt t="13263" x="6908800" y="3759200"/>
          <p14:tracePt t="13277" x="6902450" y="3771900"/>
          <p14:tracePt t="13297" x="6902450" y="3816350"/>
          <p14:tracePt t="13311" x="6908800" y="3867150"/>
          <p14:tracePt t="13332" x="6927850" y="3886200"/>
          <p14:tracePt t="13346" x="6972300" y="3898900"/>
          <p14:tracePt t="13360" x="7010400" y="3898900"/>
          <p14:tracePt t="13381" x="7143750" y="3867150"/>
          <p14:tracePt t="13395" x="7181850" y="3841750"/>
          <p14:tracePt t="13415" x="7258050" y="3759200"/>
          <p14:tracePt t="13429" x="7277100" y="3727450"/>
          <p14:tracePt t="13443" x="7302500" y="3676650"/>
          <p14:tracePt t="13464" x="7283450" y="3632200"/>
          <p14:tracePt t="13478" x="7245350" y="3600450"/>
          <p14:tracePt t="13499" x="7175500" y="3581400"/>
          <p14:tracePt t="13513" x="7112000" y="3568700"/>
          <p14:tracePt t="13527" x="7080250" y="3575050"/>
          <p14:tracePt t="13547" x="7061200" y="3594100"/>
          <p14:tracePt t="13561" x="7054850" y="3632200"/>
          <p14:tracePt t="13582" x="7029450" y="3695700"/>
          <p14:tracePt t="13596" x="7029450" y="3714750"/>
          <p14:tracePt t="13610" x="7029450" y="3746500"/>
          <p14:tracePt t="13630" x="7035800" y="3784600"/>
          <p14:tracePt t="13645" x="7048500" y="3790950"/>
          <p14:tracePt t="13666" x="7118350" y="3790950"/>
          <p14:tracePt t="13679" x="7169150" y="3765550"/>
          <p14:tracePt t="13693" x="7200900" y="3727450"/>
          <p14:tracePt t="13714" x="7219950" y="3695700"/>
          <p14:tracePt t="13728" x="7219950" y="3670300"/>
          <p14:tracePt t="13749" x="7175500" y="3638550"/>
          <p14:tracePt t="13763" x="7143750" y="3625850"/>
          <p14:tracePt t="13777" x="7067550" y="3619500"/>
          <p14:tracePt t="13797" x="6991350" y="3619500"/>
          <p14:tracePt t="13811" x="6985000" y="3619500"/>
          <p14:tracePt t="13832" x="6972300" y="3632200"/>
          <p14:tracePt t="13846" x="6972300" y="3651250"/>
          <p14:tracePt t="13860" x="6972300" y="3657600"/>
          <p14:tracePt t="13880" x="6972300" y="3683000"/>
          <p14:tracePt t="13895" x="6972300" y="3689350"/>
          <p14:tracePt t="13915" x="6972300" y="3695700"/>
          <p14:tracePt t="13929" x="6978650" y="3708400"/>
          <p14:tracePt t="14048" x="6978650" y="3714750"/>
          <p14:tracePt t="14356" x="6978650" y="3708400"/>
          <p14:tracePt t="14601" x="6972300" y="3708400"/>
          <p14:tracePt t="14629" x="6972300" y="3702050"/>
          <p14:tracePt t="14641" x="6940550" y="3683000"/>
          <p14:tracePt t="14645" x="6940550" y="3676650"/>
          <p14:tracePt t="14667" x="6934200" y="3670300"/>
          <p14:tracePt t="14693" x="6934200" y="3657600"/>
          <p14:tracePt t="14783" x="6927850" y="3657600"/>
          <p14:tracePt t="15034" x="6921500" y="3657600"/>
          <p14:tracePt t="15045" x="6915150" y="3657600"/>
          <p14:tracePt t="15054" x="6896100" y="3663950"/>
          <p14:tracePt t="15073" x="6889750" y="3663950"/>
          <p14:tracePt t="15103" x="6889750" y="3676650"/>
          <p14:tracePt t="15125" x="6883400" y="3689350"/>
          <p14:tracePt t="15131" x="6877050" y="3689350"/>
          <p14:tracePt t="15141" x="6870700" y="3702050"/>
          <p14:tracePt t="15149" x="6858000" y="3702050"/>
          <p14:tracePt t="15165" x="6807200" y="3733800"/>
          <p14:tracePt t="15180" x="6781800" y="3740150"/>
          <p14:tracePt t="15200" x="6699250" y="3752850"/>
          <p14:tracePt t="15214" x="6680200" y="3759200"/>
          <p14:tracePt t="15228" x="6597650" y="3778250"/>
          <p14:tracePt t="15249" x="6394450" y="3816350"/>
          <p14:tracePt t="15263" x="6229350" y="3835400"/>
          <p14:tracePt t="15284" x="6121400" y="3860800"/>
          <p14:tracePt t="15297" x="6070600" y="3860800"/>
          <p14:tracePt t="15311" x="6045200" y="3860800"/>
          <p14:tracePt t="15332" x="5994400" y="3860800"/>
          <p14:tracePt t="15346" x="5924550" y="3841750"/>
          <p14:tracePt t="15367" x="5848350" y="3822700"/>
          <p14:tracePt t="15381" x="5772150" y="3803650"/>
          <p14:tracePt t="15402" x="5683250" y="3759200"/>
          <p14:tracePt t="15416" x="5556250" y="3676650"/>
          <p14:tracePt t="15429" x="5486400" y="3632200"/>
          <p14:tracePt t="15450" x="5276850" y="3492500"/>
          <p14:tracePt t="15464" x="5048250" y="3321050"/>
          <p14:tracePt t="15485" x="4870450" y="3117850"/>
          <p14:tracePt t="15498" x="4775200" y="2990850"/>
          <p14:tracePt t="15513" x="4591050" y="2730500"/>
          <p14:tracePt t="15533" x="4419600" y="2482850"/>
          <p14:tracePt t="15547" x="4387850" y="2425700"/>
          <p14:tracePt t="15568" x="4311650" y="2298700"/>
          <p14:tracePt t="15582" x="4292600" y="2266950"/>
          <p14:tracePt t="15596" x="4292600" y="2260600"/>
          <p14:tracePt t="15617" x="4286250" y="2247900"/>
          <p14:tracePt t="15631" x="4286250" y="2241550"/>
          <p14:tracePt t="15652" x="4286250" y="2235200"/>
          <p14:tracePt t="15665" x="4273550" y="2222500"/>
          <p14:tracePt t="15679" x="4273550" y="2216150"/>
          <p14:tracePt t="15700" x="4267200" y="2190750"/>
          <p14:tracePt t="15714" x="4260850" y="2190750"/>
          <p14:tracePt t="15735" x="4254500" y="2178050"/>
          <p14:tracePt t="15958" x="4267200" y="2190750"/>
          <p14:tracePt t="15965" x="4286250" y="2216150"/>
          <p14:tracePt t="15978" x="4305300" y="2241550"/>
          <p14:tracePt t="15984" x="4318000" y="2254250"/>
          <p14:tracePt t="15998" x="4387850" y="2343150"/>
          <p14:tracePt t="16013" x="4445000" y="2457450"/>
          <p14:tracePt t="16033" x="4514850" y="2584450"/>
          <p14:tracePt t="16047" x="4578350" y="2705100"/>
          <p14:tracePt t="16068" x="4622800" y="2813050"/>
          <p14:tracePt t="16082" x="4667250" y="2889250"/>
          <p14:tracePt t="16096" x="4686300" y="2921000"/>
          <p14:tracePt t="16117" x="4705350" y="2933700"/>
          <p14:tracePt t="16205" x="4705350" y="2940050"/>
          <p14:tracePt t="16221" x="4711700" y="2946400"/>
          <p14:tracePt t="16229" x="4711700" y="2952750"/>
          <p14:tracePt t="16231" x="4711700" y="2959100"/>
          <p14:tracePt t="16247" x="4711700" y="2965450"/>
          <p14:tracePt t="16255" x="4711700" y="2971800"/>
          <p14:tracePt t="16262" x="4711700" y="2978150"/>
          <p14:tracePt t="16283" x="4724400" y="2990850"/>
          <p14:tracePt t="16307" x="4724400" y="3003550"/>
          <p14:tracePt t="16351" x="4737100" y="3016250"/>
          <p14:tracePt t="16357" x="4768850" y="3035300"/>
          <p14:tracePt t="16367" x="4800600" y="3054350"/>
          <p14:tracePt t="16375" x="4826000" y="3060700"/>
          <p14:tracePt t="16380" x="4876800" y="3073400"/>
          <p14:tracePt t="16401" x="4997450" y="3098800"/>
          <p14:tracePt t="16415" x="5143500" y="3143250"/>
          <p14:tracePt t="16429" x="5302250" y="3194050"/>
          <p14:tracePt t="16450" x="5492750" y="3257550"/>
          <p14:tracePt t="16464" x="5676900" y="3302000"/>
          <p14:tracePt t="16485" x="5962650" y="3378200"/>
          <p14:tracePt t="16499" x="6089650" y="3409950"/>
          <p14:tracePt t="16512" x="6146800" y="3422650"/>
          <p14:tracePt t="16533" x="6191250" y="3435350"/>
          <p14:tracePt t="16656" x="6197600" y="3435350"/>
          <p14:tracePt t="16685" x="6197600" y="3441700"/>
          <p14:tracePt t="16709" x="6197600" y="3448050"/>
          <p14:tracePt t="16757" x="6191250" y="3454400"/>
          <p14:tracePt t="16783" x="6191250" y="3460750"/>
          <p14:tracePt t="16789" x="6178550" y="3460750"/>
          <p14:tracePt t="16845" x="6178550" y="3467100"/>
          <p14:tracePt t="16853" x="6172200" y="3467100"/>
          <p14:tracePt t="16869" x="6165850" y="3467100"/>
          <p14:tracePt t="16883" x="6159500" y="3467100"/>
          <p14:tracePt t="16893" x="6153150" y="3467100"/>
          <p14:tracePt t="16967" x="6146800" y="3473450"/>
          <p14:tracePt t="16975" x="6140450" y="3473450"/>
          <p14:tracePt t="16977" x="6121400" y="3473450"/>
          <p14:tracePt t="16989" x="6115050" y="3479800"/>
          <p14:tracePt t="16998" x="6089650" y="3479800"/>
          <p14:tracePt t="17012" x="6064250" y="3486150"/>
          <p14:tracePt t="17033" x="6038850" y="3492500"/>
          <p14:tracePt t="17047" x="6026150" y="3498850"/>
          <p14:tracePt t="17068" x="5994400" y="3511550"/>
          <p14:tracePt t="17082" x="5949950" y="3524250"/>
          <p14:tracePt t="17103" x="5867400" y="3549650"/>
          <p14:tracePt t="17117" x="5835650" y="3549650"/>
          <p14:tracePt t="17130" x="5734050" y="3568700"/>
          <p14:tracePt t="17151" x="5543550" y="3600450"/>
          <p14:tracePt t="17165" x="5435600" y="3619500"/>
          <p14:tracePt t="17186" x="5346700" y="3638550"/>
          <p14:tracePt t="17200" x="5308600" y="3644900"/>
          <p14:tracePt t="17214" x="5264150" y="3644900"/>
          <p14:tracePt t="17235" x="5238750" y="3644900"/>
          <p14:tracePt t="17249" x="5226050" y="3644900"/>
          <p14:tracePt t="17269" x="5200650" y="3644900"/>
          <p14:tracePt t="17284" x="5194300" y="3644900"/>
          <p14:tracePt t="17297" x="5181600" y="3644900"/>
          <p14:tracePt t="17318" x="5162550" y="3644900"/>
          <p14:tracePt t="17332" x="5156200" y="3644900"/>
          <p14:tracePt t="17353" x="5137150" y="3632200"/>
          <p14:tracePt t="17373" x="5111750" y="3619500"/>
          <p14:tracePt t="17399" x="5105400" y="3613150"/>
          <p14:tracePt t="17405" x="5099050" y="3606800"/>
          <p14:tracePt t="17415" x="5092700" y="3606800"/>
          <p14:tracePt t="17591" x="5080000" y="3606800"/>
          <p14:tracePt t="17599" x="5073650" y="3606800"/>
          <p14:tracePt t="17637" x="5067300" y="3606800"/>
          <p14:tracePt t="17647" x="5060950" y="3606800"/>
          <p14:tracePt t="17652" x="5054600" y="3606800"/>
          <p14:tracePt t="17661" x="5048250" y="3606800"/>
          <p14:tracePt t="17808" x="5048250" y="3613150"/>
          <p14:tracePt t="17813" x="5035550" y="3619500"/>
          <p14:tracePt t="17927" x="5029200" y="3619500"/>
          <p14:tracePt t="18054" x="5041900" y="3625850"/>
          <p14:tracePt t="18071" x="5073650" y="3625850"/>
          <p14:tracePt t="18079" x="5111750" y="3632200"/>
          <p14:tracePt t="18080" x="5143500" y="3632200"/>
          <p14:tracePt t="18095" x="5162550" y="3632200"/>
          <p14:tracePt t="18103" x="5194300" y="3632200"/>
          <p14:tracePt t="18117" x="5295900" y="3632200"/>
          <p14:tracePt t="18131" x="5416550" y="3632200"/>
          <p14:tracePt t="18151" x="5543550" y="3632200"/>
          <p14:tracePt t="18165" x="5664200" y="3632200"/>
          <p14:tracePt t="18186" x="5791200" y="3632200"/>
          <p14:tracePt t="18200" x="5937250" y="3632200"/>
          <p14:tracePt t="18214" x="6026150" y="3632200"/>
          <p14:tracePt t="18235" x="6108700" y="3632200"/>
          <p14:tracePt t="18248" x="6337300" y="3632200"/>
          <p14:tracePt t="18269" x="6508750" y="3632200"/>
          <p14:tracePt t="18284" x="6515100" y="3632200"/>
          <p14:tracePt t="18297" x="6540500" y="3625850"/>
          <p14:tracePt t="18318" x="6565900" y="3606800"/>
          <p14:tracePt t="18332" x="6578600" y="3600450"/>
          <p14:tracePt t="18353" x="6616700" y="3556000"/>
          <p14:tracePt t="18367" x="6616700" y="3543300"/>
          <p14:tracePt t="18387" x="6629400" y="3517900"/>
          <p14:tracePt t="18402" x="6623050" y="3505200"/>
          <p14:tracePt t="18415" x="6610350" y="3498850"/>
          <p14:tracePt t="18453" x="6610350" y="3492500"/>
          <p14:tracePt t="18465" x="6604000" y="3492500"/>
          <p14:tracePt t="18467" x="6597650" y="3492500"/>
          <p14:tracePt t="18485" x="6553200" y="3517900"/>
          <p14:tracePt t="18498" x="6540500" y="3530600"/>
          <p14:tracePt t="18520" x="6477000" y="3587750"/>
          <p14:tracePt t="18533" x="6419850" y="3625850"/>
          <p14:tracePt t="18554" x="6337300" y="3663950"/>
          <p14:tracePt t="18568" x="6223000" y="3689350"/>
          <p14:tracePt t="18582" x="6096000" y="3721100"/>
          <p14:tracePt t="18603" x="5924550" y="3733800"/>
          <p14:tracePt t="18617" x="5727700" y="3733800"/>
          <p14:tracePt t="18638" x="5467350" y="3733800"/>
          <p14:tracePt t="18651" x="5410200" y="3733800"/>
          <p14:tracePt t="18665" x="5302250" y="3733800"/>
          <p14:tracePt t="18686" x="5175250" y="3714750"/>
          <p14:tracePt t="18749" x="5181600" y="3714750"/>
          <p14:tracePt t="18765" x="5187950" y="3714750"/>
          <p14:tracePt t="18773" x="5194300" y="3721100"/>
          <p14:tracePt t="18789" x="5200650" y="3727450"/>
          <p14:tracePt t="18797" x="5213350" y="3733800"/>
          <p14:tracePt t="18804" x="5219700" y="3740150"/>
          <p14:tracePt t="18818" x="5226050" y="3746500"/>
          <p14:tracePt t="18832" x="5257800" y="3759200"/>
          <p14:tracePt t="18853" x="5295900" y="3771900"/>
          <p14:tracePt t="18867" x="5302250" y="3771900"/>
          <p14:tracePt t="18887" x="5353050" y="3790950"/>
          <p14:tracePt t="18901" x="5384800" y="3790950"/>
          <p14:tracePt t="18915" x="5397500" y="3790950"/>
          <p14:tracePt t="18936" x="5441950" y="3790950"/>
          <p14:tracePt t="18950" x="5467350" y="3790950"/>
          <p14:tracePt t="18971" x="5492750" y="3784600"/>
          <p14:tracePt t="18985" x="5511800" y="3784600"/>
          <p14:tracePt t="18998" x="5562600" y="3765550"/>
          <p14:tracePt t="19019" x="5632450" y="3765550"/>
          <p14:tracePt t="19033" x="5651500" y="3765550"/>
          <p14:tracePt t="19054" x="5695950" y="3752850"/>
          <p14:tracePt t="19068" x="5708650" y="3752850"/>
          <p14:tracePt t="19082" x="5715000" y="3746500"/>
          <p14:tracePt t="19149" x="5721350" y="3746500"/>
          <p14:tracePt t="19159" x="5727700" y="3746500"/>
          <p14:tracePt t="19165" x="5734050" y="3746500"/>
          <p14:tracePt t="19181" x="5734050" y="3740150"/>
          <p14:tracePt t="19187" x="5727700" y="3740150"/>
          <p14:tracePt t="19211" x="5721350" y="3740150"/>
          <p14:tracePt t="19221" x="5715000" y="3740150"/>
          <p14:tracePt t="19319" x="5721350" y="3740150"/>
          <p14:tracePt t="19325" x="5734050" y="3746500"/>
          <p14:tracePt t="19331" x="5746750" y="3746500"/>
          <p14:tracePt t="19341" x="5784850" y="3746500"/>
          <p14:tracePt t="19353" x="5797550" y="3746500"/>
          <p14:tracePt t="19367" x="5861050" y="3746500"/>
          <p14:tracePt t="19387" x="5899150" y="3746500"/>
          <p14:tracePt t="19402" x="5949950" y="3746500"/>
          <p14:tracePt t="19415" x="6045200" y="3746500"/>
          <p14:tracePt t="19436" x="6146800" y="3746500"/>
          <p14:tracePt t="19450" x="6254750" y="3746500"/>
          <p14:tracePt t="19471" x="6375400" y="3746500"/>
          <p14:tracePt t="19485" x="6470650" y="3746500"/>
          <p14:tracePt t="19499" x="6515100" y="3746500"/>
          <p14:tracePt t="19519" x="6553200" y="3746500"/>
          <p14:tracePt t="19533" x="6572250" y="3746500"/>
          <p14:tracePt t="19554" x="6584950" y="3746500"/>
          <p14:tracePt t="19568" x="6597650" y="3746500"/>
          <p14:tracePt t="19629" x="6604000" y="3746500"/>
          <p14:tracePt t="19653" x="6604000" y="3740150"/>
          <p14:tracePt t="19677" x="6604000" y="3727450"/>
          <p14:tracePt t="19685" x="6616700" y="3727450"/>
          <p14:tracePt t="19709" x="6597650" y="3714750"/>
          <p14:tracePt t="19725" x="6565900" y="3714750"/>
          <p14:tracePt t="19733" x="6546850" y="3714750"/>
          <p14:tracePt t="19739" x="6527800" y="3714750"/>
          <p14:tracePt t="19749" x="6324600" y="3657600"/>
          <p14:tracePt t="19773" x="5746750" y="3511550"/>
          <p14:tracePt t="20024" x="5746750" y="3505200"/>
          <p14:tracePt t="20037" x="5746750" y="3498850"/>
          <p14:tracePt t="20047" x="5753100" y="3498850"/>
          <p14:tracePt t="20058" x="5746750" y="3498850"/>
          <p14:tracePt t="20111" x="5734050" y="3498850"/>
          <p14:tracePt t="20119" x="5721350" y="3498850"/>
          <p14:tracePt t="20133" x="5702300" y="3498850"/>
          <p14:tracePt t="20141" x="5695950" y="3498850"/>
          <p14:tracePt t="20147" x="5683250" y="3498850"/>
          <p14:tracePt t="20165" x="5676900" y="3498850"/>
          <p14:tracePt t="20191" x="5670550" y="3498850"/>
          <p14:tracePt t="20319" x="5689600" y="3498850"/>
          <p14:tracePt t="20320" x="5708650" y="3498850"/>
          <p14:tracePt t="20332" x="5803900" y="3511550"/>
          <p14:tracePt t="20339" x="5822950" y="3511550"/>
          <p14:tracePt t="20353" x="5867400" y="3517900"/>
          <p14:tracePt t="20366" x="5924550" y="3536950"/>
          <p14:tracePt t="20387" x="6007100" y="3556000"/>
          <p14:tracePt t="20401" x="6172200" y="3581400"/>
          <p14:tracePt t="20422" x="6216650" y="3587750"/>
          <p14:tracePt t="20436" x="6324600" y="3594100"/>
          <p14:tracePt t="20450" x="6419850" y="3594100"/>
          <p14:tracePt t="20471" x="6508750" y="3594100"/>
          <p14:tracePt t="20485" x="6527800" y="3594100"/>
          <p14:tracePt t="20505" x="6527800" y="3600450"/>
          <p14:tracePt t="20519" x="6540500" y="3606800"/>
          <p14:tracePt t="20533" x="6540500" y="3613150"/>
          <p14:tracePt t="20554" x="6546850" y="3613150"/>
          <p14:tracePt t="20568" x="6553200" y="3619500"/>
          <p14:tracePt t="20589" x="6565900" y="3638550"/>
          <p14:tracePt t="20607" x="6578600" y="3644900"/>
          <p14:tracePt t="20617" x="6597650" y="3651250"/>
          <p14:tracePt t="20637" x="6616700" y="3651250"/>
          <p14:tracePt t="20651" x="6623050" y="3663950"/>
          <p14:tracePt t="21121" x="6616700" y="3663950"/>
          <p14:tracePt t="21137" x="6604000" y="3663950"/>
          <p14:tracePt t="21144" x="6584950" y="3670300"/>
          <p14:tracePt t="21151" x="6546850" y="3670300"/>
          <p14:tracePt t="21159" x="6508750" y="3689350"/>
          <p14:tracePt t="21172" x="6483350" y="3702050"/>
          <p14:tracePt t="21186" x="6407150" y="3721100"/>
          <p14:tracePt t="21200" x="6388100" y="3733800"/>
          <p14:tracePt t="21221" x="6388100" y="3746500"/>
          <p14:tracePt t="21243" x="6381750" y="3746500"/>
          <p14:tracePt t="21261" x="6375400" y="3746500"/>
          <p14:tracePt t="21269" x="6375400" y="3759200"/>
          <p14:tracePt t="21284" x="6362700" y="3759200"/>
          <p14:tracePt t="21304" x="6350000" y="3765550"/>
          <p14:tracePt t="21318" x="6337300" y="3765550"/>
          <p14:tracePt t="21339" x="6324600" y="3778250"/>
          <p14:tracePt t="21353" x="6311900" y="3778250"/>
          <p14:tracePt t="21374" x="6273800" y="3790950"/>
          <p14:tracePt t="21387" x="6223000" y="3810000"/>
          <p14:tracePt t="21401" x="6210300" y="3810000"/>
          <p14:tracePt t="21422" x="6191250" y="3816350"/>
          <p14:tracePt t="21436" x="6191250" y="3822700"/>
          <p14:tracePt t="21549" x="6203950" y="3816350"/>
          <p14:tracePt t="21555" x="6210300" y="3816350"/>
          <p14:tracePt t="21565" x="6216650" y="3816350"/>
          <p14:tracePt t="21573" x="6242050" y="3816350"/>
          <p14:tracePt t="21589" x="6305550" y="3784600"/>
          <p14:tracePt t="21603" x="6356350" y="3778250"/>
          <p14:tracePt t="21624" x="6407150" y="3759200"/>
          <p14:tracePt t="21638" x="6432550" y="3752850"/>
          <p14:tracePt t="21651" x="6445250" y="3752850"/>
          <p14:tracePt t="21685" x="6445250" y="3746500"/>
          <p14:tracePt t="21699" x="6438900" y="3746500"/>
          <p14:tracePt t="21708" x="6426200" y="3746500"/>
          <p14:tracePt t="21721" x="6407150" y="3740150"/>
          <p14:tracePt t="21735" x="6375400" y="3740150"/>
          <p14:tracePt t="21755" x="6337300" y="3752850"/>
          <p14:tracePt t="21769" x="6273800" y="3765550"/>
          <p14:tracePt t="21790" x="6248400" y="3778250"/>
          <p14:tracePt t="21804" x="6242050" y="3778250"/>
          <p14:tracePt t="21835" x="6248400" y="3778250"/>
          <p14:tracePt t="21839" x="6318250" y="3771900"/>
          <p14:tracePt t="21853" x="6362700" y="3765550"/>
          <p14:tracePt t="21874" x="6432550" y="3752850"/>
          <p14:tracePt t="21887" x="6521450" y="3752850"/>
          <p14:tracePt t="21901" x="6597650" y="3752850"/>
          <p14:tracePt t="21922" x="6616700" y="3752850"/>
          <p14:tracePt t="21936" x="6692900" y="3784600"/>
          <p14:tracePt t="21957" x="6775450" y="3803650"/>
          <p14:tracePt t="21971" x="6813550" y="3803650"/>
          <p14:tracePt t="21985" x="6870700" y="3803650"/>
          <p14:tracePt t="22006" x="6889750" y="3803650"/>
          <p14:tracePt t="22045" x="6896100" y="3803650"/>
          <p14:tracePt t="22053" x="6902450" y="3803650"/>
          <p14:tracePt t="22069" x="6915150" y="3810000"/>
          <p14:tracePt t="22077" x="6940550" y="3816350"/>
          <p14:tracePt t="22089" x="6953250" y="3822700"/>
          <p14:tracePt t="22103" x="6972300" y="3822700"/>
          <p14:tracePt t="22124" x="6991350" y="3822700"/>
          <p14:tracePt t="22155" x="6991350" y="3816350"/>
          <p14:tracePt t="22165" x="6978650" y="3803650"/>
          <p14:tracePt t="22172" x="6978650" y="3797300"/>
          <p14:tracePt t="22186" x="6978650" y="3790950"/>
          <p14:tracePt t="22207" x="6978650" y="3784600"/>
          <p14:tracePt t="22221" x="6978650" y="3771900"/>
          <p14:tracePt t="22237" x="6965950" y="3765550"/>
          <p14:tracePt t="22256" x="6965950" y="3759200"/>
          <p14:tracePt t="22275" x="6965950" y="3746500"/>
          <p14:tracePt t="22293" x="6965950" y="3740150"/>
          <p14:tracePt t="22304" x="6953250" y="3740150"/>
          <p14:tracePt t="22318" x="6953250" y="3733800"/>
          <p14:tracePt t="22339" x="6946900" y="3727450"/>
          <p14:tracePt t="22480" x="6940550" y="3727450"/>
          <p14:tracePt t="22825" x="6934200" y="3727450"/>
          <p14:tracePt t="22883" x="6927850" y="3727450"/>
          <p14:tracePt t="22914" x="6921500" y="3727450"/>
          <p14:tracePt t="22921" x="6908800" y="3727450"/>
          <p14:tracePt t="22927" x="6896100" y="3727450"/>
          <p14:tracePt t="22935" x="6883400" y="3727450"/>
          <p14:tracePt t="22943" x="6864350" y="3733800"/>
          <p14:tracePt t="22957" x="6794500" y="3765550"/>
          <p14:tracePt t="22970" x="6756400" y="3771900"/>
          <p14:tracePt t="22992" x="6673850" y="3790950"/>
          <p14:tracePt t="23005" x="6591300" y="3810000"/>
          <p14:tracePt t="23019" x="6502400" y="3835400"/>
          <p14:tracePt t="23040" x="6426200" y="3848100"/>
          <p14:tracePt t="23054" x="6394450" y="3860800"/>
          <p14:tracePt t="23075" x="6343650" y="3873500"/>
          <p14:tracePt t="23089" x="6311900" y="3879850"/>
          <p14:tracePt t="23102" x="6242050" y="3898900"/>
          <p14:tracePt t="23124" x="6203950" y="3898900"/>
          <p14:tracePt t="23138" x="6127750" y="3898900"/>
          <p14:tracePt t="23158" x="5994400" y="3898900"/>
          <p14:tracePt t="23172" x="5962650" y="3898900"/>
          <p14:tracePt t="23186" x="5867400" y="3879850"/>
          <p14:tracePt t="23207" x="5829300" y="3860800"/>
          <p14:tracePt t="23221" x="5797550" y="3860800"/>
          <p14:tracePt t="23242" x="5759450" y="3841750"/>
          <p14:tracePt t="23255" x="5734050" y="3835400"/>
          <p14:tracePt t="23269" x="5702300" y="3816350"/>
          <p14:tracePt t="23291" x="5676900" y="3790950"/>
          <p14:tracePt t="23304" x="5645150" y="3771900"/>
          <p14:tracePt t="23325" x="5619750" y="3752850"/>
          <p14:tracePt t="23339" x="5607050" y="3752850"/>
          <p14:tracePt t="23353" x="5600700" y="3746500"/>
          <p14:tracePt t="23374" x="5600700" y="3740150"/>
          <p14:tracePt t="23387" x="5594350" y="3740150"/>
          <p14:tracePt t="23408" x="5575300" y="3740150"/>
          <p14:tracePt t="23422" x="5511800" y="3740150"/>
          <p14:tracePt t="23436" x="5492750" y="3746500"/>
          <p14:tracePt t="23457" x="5422900" y="3746500"/>
          <p14:tracePt t="23471" x="5397500" y="3746500"/>
          <p14:tracePt t="23492" x="5359400" y="3746500"/>
          <p14:tracePt t="23505" x="5327650" y="3740150"/>
          <p14:tracePt t="23519" x="5302250" y="3740150"/>
          <p14:tracePt t="23540" x="5226050" y="3708400"/>
          <p14:tracePt t="23554" x="5207000" y="3708400"/>
          <p14:tracePt t="23575" x="5149850" y="3689350"/>
          <p14:tracePt t="23589" x="5130800" y="3676650"/>
          <p14:tracePt t="23603" x="5124450" y="3676650"/>
          <p14:tracePt t="23623" x="5099050" y="3657600"/>
          <p14:tracePt t="23643" x="5092700" y="3657600"/>
          <p14:tracePt t="23667" x="5092700" y="3644900"/>
          <p14:tracePt t="23757" x="5086350" y="3644900"/>
          <p14:tracePt t="23797" x="5086350" y="3638550"/>
          <p14:tracePt t="23811" x="5086350" y="3632200"/>
          <p14:tracePt t="23821" x="5086350" y="3625850"/>
          <p14:tracePt t="23835" x="5086350" y="3619500"/>
          <p14:tracePt t="23857" x="5086350" y="3613150"/>
          <p14:tracePt t="23858" x="5086350" y="3606800"/>
          <p14:tracePt t="23877" x="5086350" y="3600450"/>
          <p14:tracePt t="23883" x="5080000" y="3600450"/>
          <p14:tracePt t="23901" x="5080000" y="3587750"/>
          <p14:tracePt t="23925" x="5073650" y="3581400"/>
          <p14:tracePt t="23930" x="5067300" y="3581400"/>
          <p14:tracePt t="23941" x="5060950" y="3581400"/>
          <p14:tracePt t="23957" x="5054600" y="3568700"/>
          <p14:tracePt t="23971" x="5048250" y="3568700"/>
          <p14:tracePt t="23992" x="5035550" y="3568700"/>
          <p14:tracePt t="24005" x="5022850" y="3568700"/>
          <p14:tracePt t="24019" x="5010150" y="3568700"/>
          <p14:tracePt t="24040" x="4959350" y="3568700"/>
          <p14:tracePt t="24054" x="4927600" y="3568700"/>
          <p14:tracePt t="24075" x="4908550" y="3568700"/>
          <p14:tracePt t="24527" x="4908550" y="3575050"/>
          <p14:tracePt t="24557" x="4914900" y="3587750"/>
          <p14:tracePt t="24581" x="4914900" y="3594100"/>
          <p14:tracePt t="24591" x="4914900" y="3600450"/>
          <p14:tracePt t="24597" x="4914900" y="3606800"/>
          <p14:tracePt t="24621" x="4914900" y="3613150"/>
          <p14:tracePt t="24637" x="4914900" y="3619500"/>
          <p14:tracePt t="24644" x="4902200" y="3625850"/>
          <p14:tracePt t="24651" x="4895850" y="3625850"/>
          <p14:tracePt t="24661" x="4876800" y="3625850"/>
          <p14:tracePt t="24673" x="4864100" y="3625850"/>
          <p14:tracePt t="24693" x="4813300" y="3625850"/>
          <p14:tracePt t="24706" x="4794250" y="3625850"/>
          <p14:tracePt t="24721" x="4711700" y="3594100"/>
          <p14:tracePt t="24742" x="4673600" y="3587750"/>
          <p14:tracePt t="24755" x="4648200" y="3581400"/>
          <p14:tracePt t="24776" x="4552950" y="3549650"/>
          <p14:tracePt t="24790" x="4546600" y="3549650"/>
          <p14:tracePt t="24853" x="4546600" y="3556000"/>
          <p14:tracePt t="24860" x="4552950" y="3568700"/>
          <p14:tracePt t="24885" x="4565650" y="3581400"/>
          <p14:tracePt t="24887" x="4597400" y="3594100"/>
          <p14:tracePt t="24901" x="4629150" y="3613150"/>
          <p14:tracePt t="24909" x="4654550" y="3619500"/>
          <p14:tracePt t="24922" x="4667250" y="3625850"/>
          <p14:tracePt t="24943" x="4743450" y="3644900"/>
          <p14:tracePt t="24957" x="4806950" y="3663950"/>
          <p14:tracePt t="24971" x="4845050" y="3670300"/>
          <p14:tracePt t="24992" x="4953000" y="3695700"/>
          <p14:tracePt t="25006" x="5067300" y="3721100"/>
          <p14:tracePt t="25027" x="5194300" y="3721100"/>
          <p14:tracePt t="25040" x="5308600" y="3721100"/>
          <p14:tracePt t="25054" x="5410200" y="3721100"/>
          <p14:tracePt t="25075" x="5448300" y="3721100"/>
          <p14:tracePt t="25089" x="5461000" y="3721100"/>
          <p14:tracePt t="25239" x="5454650" y="3721100"/>
          <p14:tracePt t="25309" x="5441950" y="3714750"/>
          <p14:tracePt t="25317" x="5429250" y="3714750"/>
          <p14:tracePt t="25323" x="5410200" y="3714750"/>
          <p14:tracePt t="25333" x="5384800" y="3714750"/>
          <p14:tracePt t="25341" x="5372100" y="3714750"/>
          <p14:tracePt t="25359" x="5276850" y="3695700"/>
          <p14:tracePt t="25373" x="5168900" y="3663950"/>
          <p14:tracePt t="25387" x="5118100" y="3632200"/>
          <p14:tracePt t="25408" x="5067300" y="3594100"/>
          <p14:tracePt t="25422" x="4991100" y="3511550"/>
          <p14:tracePt t="25443" x="4953000" y="3416300"/>
          <p14:tracePt t="25457" x="4946650" y="3397250"/>
          <p14:tracePt t="25471" x="4946650" y="3384550"/>
          <p14:tracePt t="25492" x="4940300" y="3378200"/>
          <p14:tracePt t="25509" x="4940300" y="3371850"/>
          <p14:tracePt t="25526" x="4972050" y="3371850"/>
          <p14:tracePt t="25540" x="5022850" y="3390900"/>
          <p14:tracePt t="25561" x="5067300" y="3435350"/>
          <p14:tracePt t="25575" x="5111750" y="3492500"/>
          <p14:tracePt t="25588" x="5149850" y="3543300"/>
          <p14:tracePt t="25610" x="5168900" y="3562350"/>
          <p14:tracePt t="25623" x="5187950" y="3587750"/>
          <p14:tracePt t="25644" x="5372100" y="3759200"/>
          <p14:tracePt t="25658" x="5410200" y="3784600"/>
          <p14:tracePt t="25672" x="5505450" y="3822700"/>
          <p14:tracePt t="25693" x="5537200" y="3829050"/>
          <p14:tracePt t="25707" x="5556250" y="3835400"/>
          <p14:tracePt t="25728" x="5581650" y="3841750"/>
          <p14:tracePt t="25742" x="5581650" y="3848100"/>
          <p14:tracePt t="26296" x="5562600" y="3841750"/>
          <p14:tracePt t="26303" x="5556250" y="3835400"/>
          <p14:tracePt t="26318" x="5543550" y="3829050"/>
          <p14:tracePt t="26325" x="5537200" y="3829050"/>
          <p14:tracePt t="26331" x="5530850" y="3822700"/>
          <p14:tracePt t="26341" x="5524500" y="3822700"/>
          <p14:tracePt t="26360" x="5492750" y="3803650"/>
          <p14:tracePt t="26373" x="5441950" y="3784600"/>
          <p14:tracePt t="26394" x="5340350" y="3727450"/>
          <p14:tracePt t="26408" x="5187950" y="3663950"/>
          <p14:tracePt t="26422" x="5041900" y="3613150"/>
          <p14:tracePt t="26443" x="4953000" y="3587750"/>
          <p14:tracePt t="26457" x="4933950" y="3575050"/>
          <p14:tracePt t="26582" x="4933950" y="3581400"/>
          <p14:tracePt t="26583" x="4933950" y="3587750"/>
          <p14:tracePt t="26589" x="4933950" y="3594100"/>
          <p14:tracePt t="26601" x="4933950" y="3600450"/>
          <p14:tracePt t="26611" x="4933950" y="3606800"/>
          <p14:tracePt t="26623" x="4933950" y="3613150"/>
          <p14:tracePt t="26645" x="4933950" y="3619500"/>
          <p14:tracePt t="26693" x="4933950" y="3625850"/>
          <p14:tracePt t="26755" x="4940300" y="3625850"/>
          <p14:tracePt t="26779" x="4940300" y="3638550"/>
          <p14:tracePt t="26813" x="4940300" y="3651250"/>
          <p14:tracePt t="26837" x="4940300" y="3657600"/>
          <p14:tracePt t="26845" x="4940300" y="3663950"/>
          <p14:tracePt t="26851" x="4940300" y="3683000"/>
          <p14:tracePt t="26860" x="4946650" y="3689350"/>
          <p14:tracePt t="26874" x="4946650" y="3702050"/>
          <p14:tracePt t="26894" x="4864100" y="3752850"/>
          <p14:tracePt t="26908" x="4756150" y="3771900"/>
          <p14:tracePt t="26922" x="4597400" y="3810000"/>
          <p14:tracePt t="26943" x="4400550" y="3848100"/>
          <p14:tracePt t="26957" x="4273550" y="3873500"/>
          <p14:tracePt t="26978" x="4216400" y="3886200"/>
          <p14:tracePt t="26992" x="4203700" y="3886200"/>
          <p14:tracePt t="27054" x="4222750" y="3886200"/>
          <p14:tracePt t="27061" x="4229100" y="3886200"/>
          <p14:tracePt t="27077" x="4241800" y="3886200"/>
          <p14:tracePt t="27085" x="4279900" y="3879850"/>
          <p14:tracePt t="27089" x="4330700" y="3879850"/>
          <p14:tracePt t="27109" x="4457700" y="3860800"/>
          <p14:tracePt t="27123" x="4616450" y="3841750"/>
          <p14:tracePt t="27144" x="4813300" y="3841750"/>
          <p14:tracePt t="27158" x="5022850" y="3841750"/>
          <p14:tracePt t="27179" x="5264150" y="3841750"/>
          <p14:tracePt t="27193" x="5543550" y="3841750"/>
          <p14:tracePt t="27206" x="5842000" y="3841750"/>
          <p14:tracePt t="27228" x="6184900" y="3841750"/>
          <p14:tracePt t="27242" x="6496050" y="3841750"/>
          <p14:tracePt t="27262" x="6813550" y="3841750"/>
          <p14:tracePt t="27276" x="6985000" y="3841750"/>
          <p14:tracePt t="27290" x="7054850" y="3841750"/>
          <p14:tracePt t="27311" x="7175500" y="3835400"/>
          <p14:tracePt t="27325" x="7200900" y="3822700"/>
          <p14:tracePt t="27421" x="7194550" y="3822700"/>
          <p14:tracePt t="27437" x="7181850" y="3822700"/>
          <p14:tracePt t="27445" x="7169150" y="3822700"/>
          <p14:tracePt t="27447" x="7137400" y="3822700"/>
          <p14:tracePt t="27461" x="7086600" y="3822700"/>
          <p14:tracePt t="27478" x="6959600" y="3822700"/>
          <p14:tracePt t="27492" x="6877050" y="3822700"/>
          <p14:tracePt t="27512" x="6597650" y="3822700"/>
          <p14:tracePt t="27526" x="6356350" y="3822700"/>
          <p14:tracePt t="27540" x="6248400" y="3822700"/>
          <p14:tracePt t="27561" x="6096000" y="3822700"/>
          <p14:tracePt t="27589" x="6102350" y="3822700"/>
          <p14:tracePt t="27605" x="6127750" y="3822700"/>
          <p14:tracePt t="27613" x="6146800" y="3816350"/>
          <p14:tracePt t="27623" x="6172200" y="3810000"/>
          <p14:tracePt t="27644" x="6337300" y="3810000"/>
          <p14:tracePt t="27658" x="6400800" y="3803650"/>
          <p14:tracePt t="27679" x="6572250" y="3790950"/>
          <p14:tracePt t="27693" x="6584950" y="3790950"/>
          <p14:tracePt t="27733" x="6578600" y="3790950"/>
          <p14:tracePt t="27749" x="6572250" y="3790950"/>
          <p14:tracePt t="27757" x="6534150" y="3790950"/>
          <p14:tracePt t="27762" x="6521450" y="3790950"/>
          <p14:tracePt t="27776" x="6489700" y="3790950"/>
          <p14:tracePt t="27790" x="6413500" y="3790950"/>
          <p14:tracePt t="27811" x="6311900" y="3790950"/>
          <p14:tracePt t="27825" x="6286500" y="3790950"/>
          <p14:tracePt t="27845" x="6216650" y="3790950"/>
          <p14:tracePt t="27859" x="6184900" y="3790950"/>
          <p14:tracePt t="28072" x="6178550" y="3790950"/>
          <p14:tracePt t="28085" x="6159500" y="3790950"/>
          <p14:tracePt t="28091" x="6140450" y="3790950"/>
          <p14:tracePt t="28095" x="6127750" y="3790950"/>
          <p14:tracePt t="28109" x="6083300" y="3790950"/>
          <p14:tracePt t="28123" x="6032500" y="3790950"/>
          <p14:tracePt t="28144" x="5988050" y="3790950"/>
          <p14:tracePt t="28158" x="5956300" y="3790950"/>
          <p14:tracePt t="28179" x="5930900" y="3790950"/>
          <p14:tracePt t="28193" x="5905500" y="3790950"/>
          <p14:tracePt t="28206" x="5867400" y="3771900"/>
          <p14:tracePt t="28227" x="5835650" y="3765550"/>
          <p14:tracePt t="28242" x="5797550" y="3765550"/>
          <p14:tracePt t="28262" x="5753100" y="3765550"/>
          <p14:tracePt t="28277" x="5746750" y="3765550"/>
          <p14:tracePt t="28375" x="5740400" y="3765550"/>
          <p14:tracePt t="28380" x="5727700" y="3765550"/>
          <p14:tracePt t="28387" x="5715000" y="3765550"/>
          <p14:tracePt t="28397" x="5689600" y="3765550"/>
          <p14:tracePt t="28408" x="5651500" y="3778250"/>
          <p14:tracePt t="28429" x="5543550" y="3803650"/>
          <p14:tracePt t="28443" x="5467350" y="3810000"/>
          <p14:tracePt t="28464" x="5156200" y="3835400"/>
          <p14:tracePt t="28478" x="4813300" y="3835400"/>
          <p14:tracePt t="28492" x="4413250" y="3835400"/>
          <p14:tracePt t="28512" x="3949700" y="3835400"/>
          <p14:tracePt t="28526" x="3346450" y="3835400"/>
          <p14:tracePt t="28547" x="2743200" y="3835400"/>
          <p14:tracePt t="28561" x="2298700" y="3835400"/>
          <p14:tracePt t="28575" x="2038350" y="3835400"/>
          <p14:tracePt t="28596" x="1835150" y="3829050"/>
          <p14:tracePt t="28610" x="1670050" y="3803650"/>
          <p14:tracePt t="28630" x="1435100" y="3746500"/>
          <p14:tracePt t="28644" x="1289050" y="3714750"/>
          <p14:tracePt t="28658" x="1238250" y="3702050"/>
          <p14:tracePt t="28679" x="1066800" y="3670300"/>
          <p14:tracePt t="28693" x="971550" y="3657600"/>
          <p14:tracePt t="28714" x="831850" y="3644900"/>
          <p14:tracePt t="28728" x="666750" y="3619500"/>
          <p14:tracePt t="28741" x="400050" y="3543300"/>
          <p14:tracePt t="28762" x="228600" y="35179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SQL Injection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7F760-865A-955B-BE96-777A1BFAB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787" y="1838325"/>
            <a:ext cx="3400425" cy="395287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12BD2DF-FB82-08F4-07AB-F24119AD69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034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40"/>
    </mc:Choice>
    <mc:Fallback>
      <p:transition spd="slow" advTm="23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425273-82C1-A935-C91A-D46D9FD8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6389"/>
            <a:ext cx="8229600" cy="5853033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37D784E-796B-2792-8B64-22A8324B05C1}"/>
              </a:ext>
            </a:extLst>
          </p:cNvPr>
          <p:cNvSpPr txBox="1"/>
          <p:nvPr/>
        </p:nvSpPr>
        <p:spPr>
          <a:xfrm rot="639537">
            <a:off x="7172810" y="2460230"/>
            <a:ext cx="2819400" cy="11951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800" spc="-20" dirty="0">
                <a:solidFill>
                  <a:srgbClr val="00B050"/>
                </a:solidFill>
                <a:latin typeface="Calibri"/>
                <a:cs typeface="Calibri"/>
              </a:rPr>
              <a:t>Fixed!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020123-3AFB-5EF8-2591-7BC42DCF26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392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61"/>
    </mc:Choice>
    <mc:Fallback>
      <p:transition spd="slow" advTm="30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196850" y="3721100"/>
          <p14:tracePt t="2171" x="298450" y="3695700"/>
          <p14:tracePt t="2185" x="400050" y="3676650"/>
          <p14:tracePt t="2193" x="482600" y="3651250"/>
          <p14:tracePt t="2206" x="577850" y="3632200"/>
          <p14:tracePt t="2220" x="736600" y="3594100"/>
          <p14:tracePt t="2240" x="939800" y="3549650"/>
          <p14:tracePt t="2255" x="1060450" y="3524250"/>
          <p14:tracePt t="2268" x="1117600" y="3511550"/>
          <p14:tracePt t="2289" x="1244600" y="3486150"/>
          <p14:tracePt t="2303" x="1263650" y="3486150"/>
          <p14:tracePt t="2329" x="1276350" y="3486150"/>
          <p14:tracePt t="2338" x="1295400" y="3486150"/>
          <p14:tracePt t="2351" x="1320800" y="3486150"/>
          <p14:tracePt t="2372" x="1403350" y="3473450"/>
          <p14:tracePt t="2386" x="1441450" y="3460750"/>
          <p14:tracePt t="2407" x="1276350" y="3416300"/>
          <p14:tracePt t="2813" x="1270000" y="3435350"/>
          <p14:tracePt t="2819" x="1276350" y="3454400"/>
          <p14:tracePt t="2831" x="1295400" y="3492500"/>
          <p14:tracePt t="2838" x="1327150" y="3524250"/>
          <p14:tracePt t="2844" x="1371600" y="3562350"/>
          <p14:tracePt t="2851" x="1403350" y="3613150"/>
          <p14:tracePt t="2872" x="1460500" y="3790950"/>
          <p14:tracePt t="2886" x="1492250" y="3848100"/>
          <p14:tracePt t="2907" x="1581150" y="4025900"/>
          <p14:tracePt t="2921" x="1651000" y="4140200"/>
          <p14:tracePt t="2935" x="1695450" y="4191000"/>
          <p14:tracePt t="2956" x="1803400" y="4324350"/>
          <p14:tracePt t="2970" x="1892300" y="4400550"/>
          <p14:tracePt t="2990" x="2070100" y="4489450"/>
          <p14:tracePt t="3004" x="2120900" y="4514850"/>
          <p14:tracePt t="3018" x="2190750" y="4546600"/>
          <p14:tracePt t="3039" x="2216150" y="4559300"/>
          <p14:tracePt t="3057" x="2222500" y="4565650"/>
          <p14:tracePt t="3074" x="2228850" y="4572000"/>
          <p14:tracePt t="3088" x="2222500" y="4584700"/>
          <p14:tracePt t="3108" x="2216150" y="4603750"/>
          <p14:tracePt t="3122" x="2203450" y="4616450"/>
          <p14:tracePt t="3136" x="2197100" y="4622800"/>
          <p14:tracePt t="3157" x="2190750" y="4622800"/>
          <p14:tracePt t="3171" x="2184400" y="4622800"/>
          <p14:tracePt t="3192" x="2184400" y="4629150"/>
          <p14:tracePt t="3206" x="2159000" y="4629150"/>
          <p14:tracePt t="3220" x="2139950" y="4635500"/>
          <p14:tracePt t="3241" x="2089150" y="4648200"/>
          <p14:tracePt t="3254" x="2044700" y="4654550"/>
          <p14:tracePt t="3275" x="1987550" y="4660900"/>
          <p14:tracePt t="3289" x="1936750" y="4660900"/>
          <p14:tracePt t="3303" x="1873250" y="4660900"/>
          <p14:tracePt t="3324" x="1822450" y="4660900"/>
          <p14:tracePt t="3338" x="1809750" y="4660900"/>
          <p14:tracePt t="3358" x="1803400" y="4660900"/>
          <p14:tracePt t="3373" x="1771650" y="4654550"/>
          <p14:tracePt t="3393" x="1765300" y="4648200"/>
          <p14:tracePt t="3407" x="1765300" y="4641850"/>
          <p14:tracePt t="3421" x="1765300" y="4635500"/>
          <p14:tracePt t="3442" x="1778000" y="4616450"/>
          <p14:tracePt t="3456" x="1797050" y="4597400"/>
          <p14:tracePt t="3470" x="1822450" y="4572000"/>
          <p14:tracePt t="3491" x="1860550" y="4552950"/>
          <p14:tracePt t="3504" x="1860550" y="4540250"/>
          <p14:tracePt t="3525" x="1873250" y="4521200"/>
          <p14:tracePt t="3539" x="1898650" y="4521200"/>
          <p14:tracePt t="3553" x="1936750" y="4521200"/>
          <p14:tracePt t="3575" x="1968500" y="4521200"/>
          <p14:tracePt t="3588" x="1981200" y="4521200"/>
          <p14:tracePt t="3609" x="1987550" y="4521200"/>
          <p14:tracePt t="3671" x="1981200" y="4521200"/>
          <p14:tracePt t="3679" x="1968500" y="4521200"/>
          <p14:tracePt t="3680" x="1962150" y="4521200"/>
          <p14:tracePt t="3695" x="1949450" y="4508500"/>
          <p14:tracePt t="3706" x="1917700" y="4508500"/>
          <p14:tracePt t="3721" x="1905000" y="4508500"/>
          <p14:tracePt t="3741" x="1879600" y="4495800"/>
          <p14:tracePt t="3754" x="1847850" y="4483100"/>
          <p14:tracePt t="3775" x="1828800" y="4457700"/>
          <p14:tracePt t="3789" x="1822450" y="4445000"/>
          <p14:tracePt t="3803" x="1822450" y="4438650"/>
          <p14:tracePt t="3824" x="1822450" y="4425950"/>
          <p14:tracePt t="3838" x="1835150" y="4419600"/>
          <p14:tracePt t="3859" x="1835150" y="4413250"/>
          <p14:tracePt t="3873" x="1847850" y="4413250"/>
          <p14:tracePt t="3886" x="1866900" y="4413250"/>
          <p14:tracePt t="3907" x="1879600" y="4432300"/>
          <p14:tracePt t="3921" x="1892300" y="4432300"/>
          <p14:tracePt t="3942" x="1892300" y="4445000"/>
          <p14:tracePt t="3956" x="1892300" y="4457700"/>
          <p14:tracePt t="3970" x="1898650" y="4464050"/>
          <p14:tracePt t="3990" x="1898650" y="4470400"/>
          <p14:tracePt t="4004" x="1898650" y="4476750"/>
          <p14:tracePt t="4041" x="1898650" y="4483100"/>
          <p14:tracePt t="4089" x="1885950" y="4483100"/>
          <p14:tracePt t="4225" x="1892300" y="4483100"/>
          <p14:tracePt t="4233" x="1905000" y="4483100"/>
          <p14:tracePt t="4247" x="1911350" y="4489450"/>
          <p14:tracePt t="4254" x="1930400" y="4489450"/>
          <p14:tracePt t="4261" x="1943100" y="4502150"/>
          <p14:tracePt t="4275" x="1949450" y="4502150"/>
          <p14:tracePt t="4289" x="1955800" y="4502150"/>
          <p14:tracePt t="4310" x="1962150" y="4502150"/>
          <p14:tracePt t="4327" x="1962150" y="4514850"/>
          <p14:tracePt t="4393" x="1955800" y="4514850"/>
          <p14:tracePt t="4402" x="1949450" y="4514850"/>
          <p14:tracePt t="4423" x="1943100" y="4508500"/>
          <p14:tracePt t="4441" x="1936750" y="4508500"/>
          <p14:tracePt t="4449" x="1936750" y="4495800"/>
          <p14:tracePt t="4455" x="1930400" y="4495800"/>
          <p14:tracePt t="4465" x="1924050" y="4495800"/>
          <p14:tracePt t="4537" x="1924050" y="4489450"/>
          <p14:tracePt t="4567" x="1917700" y="4483100"/>
          <p14:tracePt t="4729" x="1917700" y="4476750"/>
          <p14:tracePt t="4737" x="1905000" y="4476750"/>
          <p14:tracePt t="4777" x="1905000" y="4470400"/>
          <p14:tracePt t="4791" x="1892300" y="4470400"/>
          <p14:tracePt t="4809" x="1892300" y="4464050"/>
          <p14:tracePt t="4825" x="1885950" y="4464050"/>
          <p14:tracePt t="4831" x="1885950" y="4457700"/>
          <p14:tracePt t="4849" x="1885950" y="4451350"/>
          <p14:tracePt t="4855" x="1879600" y="4445000"/>
          <p14:tracePt t="4873" x="1873250" y="4445000"/>
          <p14:tracePt t="4880" x="1873250" y="4438650"/>
          <p14:tracePt t="4897" x="1866900" y="4432300"/>
          <p14:tracePt t="4907" x="1860550" y="4425950"/>
          <p14:tracePt t="4921" x="1847850" y="4425950"/>
          <p14:tracePt t="5218" x="1847850" y="4432300"/>
          <p14:tracePt t="5241" x="1854200" y="4438650"/>
          <p14:tracePt t="5263" x="1854200" y="4457700"/>
          <p14:tracePt t="5279" x="1866900" y="4464050"/>
          <p14:tracePt t="5287" x="1866900" y="4470400"/>
          <p14:tracePt t="5293" x="1866900" y="4476750"/>
          <p14:tracePt t="5311" x="1879600" y="4483100"/>
          <p14:tracePt t="5313" x="1879600" y="4489450"/>
          <p14:tracePt t="5337" x="1879600" y="4495800"/>
          <p14:tracePt t="5439" x="1873250" y="4489450"/>
          <p14:tracePt t="5457" x="1873250" y="4476750"/>
          <p14:tracePt t="5463" x="1879600" y="4470400"/>
          <p14:tracePt t="5473" x="1898650" y="4464050"/>
          <p14:tracePt t="5481" x="1924050" y="4457700"/>
          <p14:tracePt t="5490" x="1930400" y="4445000"/>
          <p14:tracePt t="5504" x="1955800" y="4432300"/>
          <p14:tracePt t="5525" x="1974850" y="4432300"/>
          <p14:tracePt t="5539" x="1981200" y="4432300"/>
          <p14:tracePt t="5561" x="1987550" y="4438650"/>
          <p14:tracePt t="5574" x="1987550" y="4445000"/>
          <p14:tracePt t="5588" x="1987550" y="4457700"/>
          <p14:tracePt t="5609" x="1981200" y="4476750"/>
          <p14:tracePt t="5622" x="1968500" y="4483100"/>
          <p14:tracePt t="5643" x="1955800" y="4495800"/>
          <p14:tracePt t="5657" x="1949450" y="4495800"/>
          <p14:tracePt t="5689" x="1949450" y="4489450"/>
          <p14:tracePt t="5695" x="1949450" y="4476750"/>
          <p14:tracePt t="5713" x="1949450" y="4464050"/>
          <p14:tracePt t="5727" x="1949450" y="4451350"/>
          <p14:tracePt t="5740" x="1962150" y="4445000"/>
          <p14:tracePt t="5754" x="1974850" y="4425950"/>
          <p14:tracePt t="5775" x="1987550" y="4419600"/>
          <p14:tracePt t="5857" x="1993900" y="4419600"/>
          <p14:tracePt t="6040" x="2000250" y="4419600"/>
          <p14:tracePt t="6057" x="2012950" y="4425950"/>
          <p14:tracePt t="6069" x="2012950" y="4432300"/>
          <p14:tracePt t="6117" x="2012950" y="4445000"/>
          <p14:tracePt t="6185" x="2019300" y="4457700"/>
          <p14:tracePt t="6209" x="2025650" y="4457700"/>
          <p14:tracePt t="6215" x="2032000" y="4457700"/>
          <p14:tracePt t="6233" x="2038350" y="4457700"/>
          <p14:tracePt t="6239" x="2044700" y="4457700"/>
          <p14:tracePt t="6247" x="2044700" y="4464050"/>
          <p14:tracePt t="6261" x="2057400" y="4464050"/>
          <p14:tracePt t="6275" x="2070100" y="4470400"/>
          <p14:tracePt t="6289" x="2076450" y="4483100"/>
          <p14:tracePt t="6310" x="2133600" y="4502150"/>
          <p14:tracePt t="6323" x="2146300" y="4502150"/>
          <p14:tracePt t="6344" x="2222500" y="4514850"/>
          <p14:tracePt t="6358" x="2279650" y="4533900"/>
          <p14:tracePt t="6372" x="2305050" y="4540250"/>
          <p14:tracePt t="6393" x="2393950" y="4540250"/>
          <p14:tracePt t="6407" x="2438400" y="4540250"/>
          <p14:tracePt t="6428" x="2508250" y="4540250"/>
          <p14:tracePt t="6442" x="2546350" y="4533900"/>
          <p14:tracePt t="6456" x="2552700" y="4533900"/>
          <p14:tracePt t="6860" x="2552700" y="4514850"/>
          <p14:tracePt t="6873" x="2559050" y="4514850"/>
          <p14:tracePt t="6879" x="2559050" y="4508500"/>
          <p14:tracePt t="6886" x="2546350" y="4495800"/>
          <p14:tracePt t="6907" x="2546350" y="4489450"/>
          <p14:tracePt t="6929" x="2565400" y="4483100"/>
          <p14:tracePt t="6967" x="2578100" y="4483100"/>
          <p14:tracePt t="6991" x="2578100" y="4470400"/>
          <p14:tracePt t="7007" x="2578100" y="4457700"/>
          <p14:tracePt t="7031" x="2578100" y="4445000"/>
          <p14:tracePt t="7167" x="2571750" y="4445000"/>
          <p14:tracePt t="7183" x="2565400" y="4445000"/>
          <p14:tracePt t="7209" x="2552700" y="4445000"/>
          <p14:tracePt t="7223" x="2546350" y="4445000"/>
          <p14:tracePt t="7233" x="2527300" y="4445000"/>
          <p14:tracePt t="7241" x="2527300" y="4451350"/>
          <p14:tracePt t="7255" x="2520950" y="4451350"/>
          <p14:tracePt t="7279" x="2508250" y="4451350"/>
          <p14:tracePt t="7287" x="2508250" y="4464050"/>
          <p14:tracePt t="7293" x="2501900" y="4464050"/>
          <p14:tracePt t="7311" x="2495550" y="4464050"/>
          <p14:tracePt t="7324" x="2489200" y="4464050"/>
          <p14:tracePt t="7345" x="2470150" y="4470400"/>
          <p14:tracePt t="7359" x="2457450" y="4476750"/>
          <p14:tracePt t="7379" x="2451100" y="4476750"/>
          <p14:tracePt t="7415" x="2438400" y="4476750"/>
          <p14:tracePt t="7439" x="2438400" y="4483100"/>
          <p14:tracePt t="7471" x="2432050" y="4483100"/>
          <p14:tracePt t="7485" x="2425700" y="4483100"/>
          <p14:tracePt t="7519" x="2419350" y="4483100"/>
          <p14:tracePt t="7543" x="2419350" y="4476750"/>
          <p14:tracePt t="7551" x="2413000" y="4470400"/>
          <p14:tracePt t="7593" x="2406650" y="4470400"/>
          <p14:tracePt t="7721" x="2413000" y="4470400"/>
          <p14:tracePt t="7737" x="2419350" y="4464050"/>
          <p14:tracePt t="7745" x="2432050" y="4464050"/>
          <p14:tracePt t="7751" x="2444750" y="4464050"/>
          <p14:tracePt t="7761" x="2470150" y="4457700"/>
          <p14:tracePt t="7775" x="2508250" y="4451350"/>
          <p14:tracePt t="7796" x="2559050" y="4438650"/>
          <p14:tracePt t="7810" x="2609850" y="4425950"/>
          <p14:tracePt t="7823" x="2660650" y="4425950"/>
          <p14:tracePt t="7845" x="2768600" y="4425950"/>
          <p14:tracePt t="7859" x="2813050" y="4425950"/>
          <p14:tracePt t="7879" x="2971800" y="4400550"/>
          <p14:tracePt t="7893" x="3054350" y="4394200"/>
          <p14:tracePt t="7907" x="3079750" y="4394200"/>
          <p14:tracePt t="7928" x="3143250" y="4394200"/>
          <p14:tracePt t="7941" x="3181350" y="4394200"/>
          <p14:tracePt t="7963" x="3206750" y="4394200"/>
          <p14:tracePt t="7977" x="3225800" y="4394200"/>
          <p14:tracePt t="7990" x="3238500" y="4394200"/>
          <p14:tracePt t="8011" x="3244850" y="4394200"/>
          <p14:tracePt t="8218" x="3251200" y="4394200"/>
          <p14:tracePt t="8828" x="3251200" y="4400550"/>
          <p14:tracePt t="8879" x="3251200" y="4413250"/>
          <p14:tracePt t="8888" x="3244850" y="4413250"/>
          <p14:tracePt t="8921" x="3251200" y="4413250"/>
          <p14:tracePt t="8949" x="3251200" y="4425950"/>
          <p14:tracePt t="9081" x="3244850" y="4438650"/>
          <p14:tracePt t="9105" x="3238500" y="4445000"/>
          <p14:tracePt t="9113" x="3238500" y="4451350"/>
          <p14:tracePt t="9119" x="3232150" y="4457700"/>
          <p14:tracePt t="9135" x="3225800" y="4464050"/>
          <p14:tracePt t="9143" x="3219450" y="4470400"/>
          <p14:tracePt t="9164" x="3206750" y="4476750"/>
          <p14:tracePt t="9201" x="3206750" y="4483100"/>
          <p14:tracePt t="9321" x="3194050" y="4483100"/>
          <p14:tracePt t="9327" x="3187700" y="4483100"/>
          <p14:tracePt t="9705" x="3194050" y="4476750"/>
          <p14:tracePt t="9713" x="3194050" y="4470400"/>
          <p14:tracePt t="9714" x="3200400" y="4470400"/>
          <p14:tracePt t="9761" x="3213100" y="4470400"/>
          <p14:tracePt t="9767" x="3225800" y="4470400"/>
          <p14:tracePt t="9777" x="3238500" y="4470400"/>
          <p14:tracePt t="9785" x="3257550" y="4470400"/>
          <p14:tracePt t="9796" x="3263900" y="4470400"/>
          <p14:tracePt t="9809" x="3289300" y="4476750"/>
          <p14:tracePt t="9831" x="3321050" y="4476750"/>
          <p14:tracePt t="9844" x="3327400" y="4476750"/>
          <p14:tracePt t="9858" x="3352800" y="4476750"/>
          <p14:tracePt t="9879" x="3371850" y="4476750"/>
          <p14:tracePt t="9893" x="3384550" y="4476750"/>
          <p14:tracePt t="9914" x="3409950" y="4483100"/>
          <p14:tracePt t="9928" x="3416300" y="4483100"/>
          <p14:tracePt t="9949" x="3429000" y="4483100"/>
          <p14:tracePt t="9963" x="3435350" y="4483100"/>
          <p14:tracePt t="9977" x="3448050" y="4483100"/>
          <p14:tracePt t="9997" x="3479800" y="4483100"/>
          <p14:tracePt t="10012" x="3505200" y="4483100"/>
          <p14:tracePt t="10025" x="3524250" y="4483100"/>
          <p14:tracePt t="10046" x="3536950" y="4476750"/>
          <p14:tracePt t="10060" x="3562350" y="4476750"/>
          <p14:tracePt t="10081" x="3606800" y="4470400"/>
          <p14:tracePt t="10094" x="3619500" y="4470400"/>
          <p14:tracePt t="10108" x="3657600" y="4470400"/>
          <p14:tracePt t="10129" x="3683000" y="4470400"/>
          <p14:tracePt t="10143" x="3708400" y="4470400"/>
          <p14:tracePt t="10169" x="3714750" y="4470400"/>
          <p14:tracePt t="10193" x="3721100" y="4470400"/>
          <p14:tracePt t="10450" x="3708400" y="4470400"/>
          <p14:tracePt t="10451" x="3702050" y="4470400"/>
          <p14:tracePt t="10469" x="3683000" y="4470400"/>
          <p14:tracePt t="10487" x="3676650" y="4470400"/>
          <p14:tracePt t="10519" x="3670300" y="4470400"/>
          <p14:tracePt t="10533" x="3663950" y="4470400"/>
          <p14:tracePt t="10543" x="3651250" y="4470400"/>
          <p14:tracePt t="10551" x="3638550" y="4470400"/>
          <p14:tracePt t="10567" x="3632200" y="4470400"/>
          <p14:tracePt t="10574" x="3625850" y="4470400"/>
          <p14:tracePt t="10580" x="3619500" y="4470400"/>
          <p14:tracePt t="10713" x="3606800" y="4470400"/>
          <p14:tracePt t="11583" x="3600450" y="4470400"/>
          <p14:tracePt t="11590" x="3594100" y="4470400"/>
          <p14:tracePt t="11601" x="3587750" y="4470400"/>
          <p14:tracePt t="11608" x="3581400" y="4470400"/>
          <p14:tracePt t="11616" x="3575050" y="4470400"/>
          <p14:tracePt t="11629" x="3568700" y="4470400"/>
          <p14:tracePt t="11650" x="3562350" y="4470400"/>
          <p14:tracePt t="11687" x="3549650" y="4470400"/>
          <p14:tracePt t="11727" x="3536950" y="4470400"/>
          <p14:tracePt t="11751" x="3536950" y="4464050"/>
          <p14:tracePt t="11759" x="3530600" y="4464050"/>
          <p14:tracePt t="11775" x="3524250" y="4464050"/>
          <p14:tracePt t="11782" x="3517900" y="4457700"/>
          <p14:tracePt t="11801" x="3517900" y="4451350"/>
          <p14:tracePt t="11815" x="3511550" y="4451350"/>
          <p14:tracePt t="11839" x="3505200" y="4445000"/>
          <p14:tracePt t="11857" x="3498850" y="4438650"/>
          <p14:tracePt t="11887" x="3492500" y="4438650"/>
          <p14:tracePt t="11911" x="3492500" y="4432300"/>
          <p14:tracePt t="11927" x="3486150" y="4432300"/>
          <p14:tracePt t="11957" x="3479800" y="4432300"/>
          <p14:tracePt t="12024" x="3473450" y="4432300"/>
          <p14:tracePt t="12631" x="3467100" y="4432300"/>
          <p14:tracePt t="12657" x="3479800" y="4432300"/>
          <p14:tracePt t="12658" x="3486150" y="4432300"/>
          <p14:tracePt t="12664" x="3492500" y="4432300"/>
          <p14:tracePt t="12678" x="3498850" y="4432300"/>
          <p14:tracePt t="12698" x="3568700" y="4432300"/>
          <p14:tracePt t="12712" x="3625850" y="4432300"/>
          <p14:tracePt t="12733" x="3848100" y="4425950"/>
          <p14:tracePt t="12747" x="3924300" y="4413250"/>
          <p14:tracePt t="12761" x="4051300" y="4406900"/>
          <p14:tracePt t="12782" x="4146550" y="4406900"/>
          <p14:tracePt t="12796" x="4165600" y="4406900"/>
          <p14:tracePt t="12816" x="4191000" y="4406900"/>
          <p14:tracePt t="12830" x="4203700" y="4406900"/>
          <p14:tracePt t="12844" x="4210050" y="4406900"/>
          <p14:tracePt t="12865" x="4235450" y="4406900"/>
          <p14:tracePt t="13039" x="4229100" y="4406900"/>
          <p14:tracePt t="13041" x="4222750" y="4406900"/>
          <p14:tracePt t="13060" x="4216400" y="4406900"/>
          <p14:tracePt t="13066" x="4210050" y="4413250"/>
          <p14:tracePt t="13081" x="4178300" y="4413250"/>
          <p14:tracePt t="13101" x="4140200" y="4413250"/>
          <p14:tracePt t="13116" x="4121150" y="4413250"/>
          <p14:tracePt t="13129" x="4114800" y="4413250"/>
          <p14:tracePt t="13150" x="4102100" y="4413250"/>
          <p14:tracePt t="13164" x="4089400" y="4413250"/>
          <p14:tracePt t="13185" x="4057650" y="4413250"/>
          <p14:tracePt t="13199" x="4038600" y="4413250"/>
          <p14:tracePt t="13213" x="4032250" y="4413250"/>
          <p14:tracePt t="13281" x="4044950" y="4413250"/>
          <p14:tracePt t="13287" x="4070350" y="4413250"/>
          <p14:tracePt t="13295" x="4089400" y="4413250"/>
          <p14:tracePt t="13303" x="4108450" y="4413250"/>
          <p14:tracePt t="13316" x="4133850" y="4413250"/>
          <p14:tracePt t="13330" x="4191000" y="4413250"/>
          <p14:tracePt t="13351" x="4235450" y="4413250"/>
          <p14:tracePt t="13423" x="4229100" y="4413250"/>
          <p14:tracePt t="13425" x="4216400" y="4413250"/>
          <p14:tracePt t="13441" x="4203700" y="4413250"/>
          <p14:tracePt t="13449" x="4184650" y="4413250"/>
          <p14:tracePt t="13450" x="4159250" y="4413250"/>
          <p14:tracePt t="13465" x="4146550" y="4413250"/>
          <p14:tracePt t="13483" x="4057650" y="4413250"/>
          <p14:tracePt t="13497" x="3962400" y="4419600"/>
          <p14:tracePt t="13518" x="3873500" y="4425950"/>
          <p14:tracePt t="13532" x="3810000" y="4438650"/>
          <p14:tracePt t="13546" x="3790950" y="4438650"/>
          <p14:tracePt t="13591" x="3790950" y="4445000"/>
          <p14:tracePt t="13615" x="3803650" y="4445000"/>
          <p14:tracePt t="13621" x="3835400" y="4445000"/>
          <p14:tracePt t="13631" x="3873500" y="4445000"/>
          <p14:tracePt t="13639" x="3905250" y="4445000"/>
          <p14:tracePt t="13650" x="3924300" y="4445000"/>
          <p14:tracePt t="13664" x="3949700" y="4445000"/>
          <p14:tracePt t="13685" x="4064000" y="4445000"/>
          <p14:tracePt t="13699" x="4089400" y="4445000"/>
          <p14:tracePt t="13712" x="4095750" y="4445000"/>
          <p14:tracePt t="13765" x="4076700" y="4445000"/>
          <p14:tracePt t="13783" x="4064000" y="4445000"/>
          <p14:tracePt t="13789" x="4057650" y="4445000"/>
          <p14:tracePt t="13799" x="4038600" y="4445000"/>
          <p14:tracePt t="13809" x="4025900" y="4445000"/>
          <p14:tracePt t="13816" x="4013200" y="4445000"/>
          <p14:tracePt t="13830" x="4000500" y="4445000"/>
          <p14:tracePt t="13851" x="3987800" y="4445000"/>
          <p14:tracePt t="13951" x="3994150" y="4445000"/>
          <p14:tracePt t="13967" x="4006850" y="4445000"/>
          <p14:tracePt t="13975" x="4013200" y="4445000"/>
          <p14:tracePt t="13981" x="4019550" y="4445000"/>
          <p14:tracePt t="13999" x="4025900" y="4445000"/>
          <p14:tracePt t="14041" x="4032250" y="4445000"/>
          <p14:tracePt t="14073" x="4044950" y="4445000"/>
          <p14:tracePt t="14089" x="4051300" y="4445000"/>
          <p14:tracePt t="14097" x="4070350" y="4445000"/>
          <p14:tracePt t="14113" x="4083050" y="4445000"/>
          <p14:tracePt t="14226" x="4089400" y="4445000"/>
          <p14:tracePt t="14257" x="4095750" y="4445000"/>
          <p14:tracePt t="14263" x="4102100" y="4445000"/>
          <p14:tracePt t="14271" x="4108450" y="4445000"/>
          <p14:tracePt t="14281" x="4121150" y="4445000"/>
          <p14:tracePt t="14295" x="4127500" y="4445000"/>
          <p14:tracePt t="14319" x="4133850" y="4445000"/>
          <p14:tracePt t="14333" x="4140200" y="4445000"/>
          <p14:tracePt t="14351" x="4146550" y="4445000"/>
          <p14:tracePt t="14471" x="4127500" y="4445000"/>
          <p14:tracePt t="14473" x="4114800" y="4445000"/>
          <p14:tracePt t="14497" x="4070350" y="4451350"/>
          <p14:tracePt t="14503" x="4038600" y="4451350"/>
          <p14:tracePt t="14518" x="4019550" y="4451350"/>
          <p14:tracePt t="14532" x="3981450" y="4451350"/>
          <p14:tracePt t="14607" x="3987800" y="4451350"/>
          <p14:tracePt t="14615" x="3994150" y="4451350"/>
          <p14:tracePt t="14621" x="4006850" y="4451350"/>
          <p14:tracePt t="14631" x="4032250" y="4457700"/>
          <p14:tracePt t="14639" x="4057650" y="4457700"/>
          <p14:tracePt t="14650" x="4083050" y="4457700"/>
          <p14:tracePt t="14663" x="4152900" y="4457700"/>
          <p14:tracePt t="14685" x="4191000" y="4457700"/>
          <p14:tracePt t="14699" x="4254500" y="4457700"/>
          <p14:tracePt t="14719" x="4292600" y="4457700"/>
          <p14:tracePt t="14733" x="4305300" y="4457700"/>
          <p14:tracePt t="14747" x="4318000" y="4457700"/>
          <p14:tracePt t="14768" x="4337050" y="4457700"/>
          <p14:tracePt t="14783" x="4349750" y="4457700"/>
          <p14:tracePt t="14895" x="4343400" y="4451350"/>
          <p14:tracePt t="14911" x="4343400" y="4445000"/>
          <p14:tracePt t="14927" x="4330700" y="4432300"/>
          <p14:tracePt t="14943" x="4318000" y="4432300"/>
          <p14:tracePt t="14950" x="4305300" y="4432300"/>
          <p14:tracePt t="14957" x="4273550" y="4432300"/>
          <p14:tracePt t="14969" x="4248150" y="4432300"/>
          <p14:tracePt t="14983" x="4191000" y="4432300"/>
          <p14:tracePt t="14997" x="4165600" y="4432300"/>
          <p14:tracePt t="15018" x="4038600" y="4438650"/>
          <p14:tracePt t="15032" x="3968750" y="4438650"/>
          <p14:tracePt t="15053" x="3911600" y="4438650"/>
          <p14:tracePt t="15095" x="3924300" y="4438650"/>
          <p14:tracePt t="15111" x="3949700" y="4438650"/>
          <p14:tracePt t="15119" x="3968750" y="4438650"/>
          <p14:tracePt t="15125" x="4000500" y="4438650"/>
          <p14:tracePt t="15136" x="4032250" y="4438650"/>
          <p14:tracePt t="15150" x="4070350" y="4438650"/>
          <p14:tracePt t="15163" x="4108450" y="4438650"/>
          <p14:tracePt t="15185" x="4203700" y="4438650"/>
          <p14:tracePt t="15198" x="4241800" y="4438650"/>
          <p14:tracePt t="15281" x="4235450" y="4438650"/>
          <p14:tracePt t="15303" x="4222750" y="4438650"/>
          <p14:tracePt t="15310" x="4216400" y="4438650"/>
          <p14:tracePt t="15317" x="4210050" y="4438650"/>
          <p14:tracePt t="15431" x="4216400" y="4438650"/>
          <p14:tracePt t="15887" x="4197350" y="4438650"/>
          <p14:tracePt t="15903" x="4197350" y="4432300"/>
          <p14:tracePt t="15917" x="4191000" y="4432300"/>
          <p14:tracePt t="15941" x="4184650" y="4425950"/>
          <p14:tracePt t="15951" x="4178300" y="4425950"/>
          <p14:tracePt t="15961" x="4159250" y="4419600"/>
          <p14:tracePt t="15975" x="4127500" y="4413250"/>
          <p14:tracePt t="15982" x="4121150" y="4413250"/>
          <p14:tracePt t="15989" x="4108450" y="4413250"/>
          <p14:tracePt t="16004" x="4089400" y="4413250"/>
          <p14:tracePt t="16018" x="4064000" y="4413250"/>
          <p14:tracePt t="16031" x="4051300" y="4413250"/>
          <p14:tracePt t="16053" x="4013200" y="4413250"/>
          <p14:tracePt t="16066" x="3994150" y="4413250"/>
          <p14:tracePt t="16087" x="3943350" y="4406900"/>
          <p14:tracePt t="16101" x="3930650" y="4406900"/>
          <p14:tracePt t="16115" x="3905250" y="4406900"/>
          <p14:tracePt t="16136" x="3879850" y="4394200"/>
          <p14:tracePt t="16150" x="3867150" y="4394200"/>
          <p14:tracePt t="16171" x="3841750" y="4381500"/>
          <p14:tracePt t="16184" x="3835400" y="4381500"/>
          <p14:tracePt t="16199" x="3822700" y="4381500"/>
          <p14:tracePt t="16219" x="3797300" y="4368800"/>
          <p14:tracePt t="16233" x="3784600" y="4362450"/>
          <p14:tracePt t="16254" x="3784600" y="4356100"/>
          <p14:tracePt t="16268" x="3771900" y="4356100"/>
          <p14:tracePt t="16282" x="3746500" y="4356100"/>
          <p14:tracePt t="16303" x="3702050" y="4356100"/>
          <p14:tracePt t="16316" x="3695700" y="4356100"/>
          <p14:tracePt t="16337" x="3638550" y="4356100"/>
          <p14:tracePt t="16351" x="3613150" y="4356100"/>
          <p14:tracePt t="16365" x="3600450" y="4356100"/>
          <p14:tracePt t="16386" x="3575050" y="4356100"/>
          <p14:tracePt t="16400" x="3568700" y="4356100"/>
          <p14:tracePt t="16421" x="3562350" y="4356100"/>
          <p14:tracePt t="16435" x="3549650" y="4356100"/>
          <p14:tracePt t="16469" x="3543300" y="4356100"/>
          <p14:tracePt t="16487" x="3536950" y="4356100"/>
          <p14:tracePt t="16493" x="3530600" y="4356100"/>
          <p14:tracePt t="16511" x="3524250" y="4356100"/>
          <p14:tracePt t="16527" x="3517900" y="4356100"/>
          <p14:tracePt t="16666" x="3511550" y="4356100"/>
          <p14:tracePt t="16908" x="3511550" y="4349750"/>
          <p14:tracePt t="16921" x="3511550" y="4337050"/>
          <p14:tracePt t="16927" x="3511550" y="4318000"/>
          <p14:tracePt t="16934" x="3530600" y="4273550"/>
          <p14:tracePt t="16941" x="3543300" y="4248150"/>
          <p14:tracePt t="16948" x="3549650" y="4210050"/>
          <p14:tracePt t="16969" x="3575050" y="4114800"/>
          <p14:tracePt t="16983" x="3613150" y="4019550"/>
          <p14:tracePt t="17004" x="3689350" y="3854450"/>
          <p14:tracePt t="17018" x="3803650" y="3625850"/>
          <p14:tracePt t="17032" x="3937000" y="3346450"/>
          <p14:tracePt t="17053" x="4025900" y="3041650"/>
          <p14:tracePt t="17067" x="4044950" y="2965450"/>
          <p14:tracePt t="17087" x="4076700" y="2736850"/>
          <p14:tracePt t="17101" x="4095750" y="2609850"/>
          <p14:tracePt t="17115" x="4102100" y="2559050"/>
          <p14:tracePt t="17136" x="4102100" y="2451100"/>
          <p14:tracePt t="17150" x="4102100" y="2438400"/>
          <p14:tracePt t="17171" x="4095750" y="2419350"/>
          <p14:tracePt t="17215" x="4083050" y="2425700"/>
          <p14:tracePt t="17231" x="4083050" y="2457450"/>
          <p14:tracePt t="17239" x="4083050" y="2470150"/>
          <p14:tracePt t="17240" x="4083050" y="2501900"/>
          <p14:tracePt t="17254" x="4070350" y="2546350"/>
          <p14:tracePt t="17268" x="4057650" y="2597150"/>
          <p14:tracePt t="17289" x="3994150" y="2794000"/>
          <p14:tracePt t="17303" x="3943350" y="2933700"/>
          <p14:tracePt t="17317" x="3898900" y="3105150"/>
          <p14:tracePt t="17337" x="3854450" y="3289300"/>
          <p14:tracePt t="17351" x="3765550" y="3454400"/>
          <p14:tracePt t="17372" x="3689350" y="3606800"/>
          <p14:tracePt t="17386" x="3638550" y="3733800"/>
          <p14:tracePt t="17400" x="3619500" y="3854450"/>
          <p14:tracePt t="17421" x="3619500" y="3956050"/>
          <p14:tracePt t="17435" x="3619500" y="4064000"/>
          <p14:tracePt t="17455" x="3625850" y="4083050"/>
          <p14:tracePt t="17469" x="3632200" y="4102100"/>
          <p14:tracePt t="17483" x="3632200" y="4108450"/>
          <p14:tracePt t="17504" x="3632200" y="4114800"/>
          <p14:tracePt t="17594" x="3632200" y="4121150"/>
          <p14:tracePt t="17599" x="3638550" y="4121150"/>
          <p14:tracePt t="17605" x="3638550" y="4127500"/>
          <p14:tracePt t="17615" x="3638550" y="4133850"/>
          <p14:tracePt t="17622" x="3644900" y="4133850"/>
          <p14:tracePt t="17636" x="3644900" y="4140200"/>
          <p14:tracePt t="17650" x="3651250" y="4146550"/>
          <p14:tracePt t="17671" x="3657600" y="4159250"/>
          <p14:tracePt t="17685" x="3663950" y="4159250"/>
          <p14:tracePt t="17705" x="3663950" y="4165600"/>
          <p14:tracePt t="17719" x="3663950" y="4171950"/>
          <p14:tracePt t="17735" x="3663950" y="4178300"/>
          <p14:tracePt t="17754" x="3676650" y="4191000"/>
          <p14:tracePt t="17773" x="3676650" y="4197350"/>
          <p14:tracePt t="17788" x="3676650" y="4203700"/>
          <p14:tracePt t="17803" x="3676650" y="4216400"/>
          <p14:tracePt t="17816" x="3676650" y="4235450"/>
          <p14:tracePt t="17837" x="3676650" y="4254500"/>
          <p14:tracePt t="17851" x="3676650" y="4267200"/>
          <p14:tracePt t="17872" x="3676650" y="4273550"/>
          <p14:tracePt t="17886" x="3676650" y="4279900"/>
          <p14:tracePt t="17899" x="3689350" y="4286250"/>
          <p14:tracePt t="17921" x="3689350" y="4298950"/>
          <p14:tracePt t="17935" x="3695700" y="4305300"/>
          <p14:tracePt t="17955" x="3708400" y="4318000"/>
          <p14:tracePt t="17969" x="3740150" y="4330700"/>
          <p14:tracePt t="17983" x="3759200" y="4330700"/>
          <p14:tracePt t="18004" x="3810000" y="4337050"/>
          <p14:tracePt t="18018" x="3854450" y="4337050"/>
          <p14:tracePt t="18039" x="3924300" y="4337050"/>
          <p14:tracePt t="18052" x="3937000" y="4337050"/>
          <p14:tracePt t="18066" x="3956050" y="4337050"/>
          <p14:tracePt t="18087" x="4019550" y="4349750"/>
          <p14:tracePt t="18101" x="4038600" y="4349750"/>
          <p14:tracePt t="18122" x="4146550" y="4349750"/>
          <p14:tracePt t="18136" x="4235450" y="4343400"/>
          <p14:tracePt t="18150" x="4267200" y="4330700"/>
          <p14:tracePt t="18171" x="4229100" y="4324350"/>
          <p14:tracePt t="18491" x="4203700" y="4311650"/>
          <p14:tracePt t="18507" x="4210050" y="4311650"/>
          <p14:tracePt t="18511" x="4222750" y="4311650"/>
          <p14:tracePt t="18517" x="4229100" y="4311650"/>
          <p14:tracePt t="18525" x="4254500" y="4311650"/>
          <p14:tracePt t="18538" x="4292600" y="4318000"/>
          <p14:tracePt t="18552" x="4318000" y="4318000"/>
          <p14:tracePt t="18574" x="4330700" y="4330700"/>
          <p14:tracePt t="18587" x="4343400" y="4330700"/>
          <p14:tracePt t="18601" x="4387850" y="4343400"/>
          <p14:tracePt t="18622" x="4445000" y="4349750"/>
          <p14:tracePt t="18636" x="4457700" y="4349750"/>
          <p14:tracePt t="18657" x="4495800" y="4349750"/>
          <p14:tracePt t="18670" x="4502150" y="4349750"/>
          <p14:tracePt t="18684" x="4508500" y="4349750"/>
          <p14:tracePt t="18705" x="4552950" y="4362450"/>
          <p14:tracePt t="18719" x="4591050" y="4362450"/>
          <p14:tracePt t="18740" x="4648200" y="4362450"/>
          <p14:tracePt t="18754" x="4692650" y="4375150"/>
          <p14:tracePt t="18767" x="4724400" y="4375150"/>
          <p14:tracePt t="18789" x="4730750" y="4375150"/>
          <p14:tracePt t="18802" x="4768850" y="4394200"/>
          <p14:tracePt t="18823" x="4813300" y="4400550"/>
          <p14:tracePt t="18837" x="4832350" y="4400550"/>
          <p14:tracePt t="18851" x="4908550" y="4400550"/>
          <p14:tracePt t="18872" x="4933950" y="4400550"/>
          <p14:tracePt t="18886" x="4946650" y="4400550"/>
          <p14:tracePt t="18906" x="5003800" y="4400550"/>
          <p14:tracePt t="18920" x="5067300" y="4400550"/>
          <p14:tracePt t="18934" x="5105400" y="4400550"/>
          <p14:tracePt t="18955" x="5168900" y="4400550"/>
          <p14:tracePt t="18969" x="5232400" y="4400550"/>
          <p14:tracePt t="18990" x="5245100" y="4400550"/>
          <p14:tracePt t="19004" x="5264150" y="4400550"/>
          <p14:tracePt t="19018" x="5276850" y="4400550"/>
          <p14:tracePt t="19476" x="5257800" y="4400550"/>
          <p14:tracePt t="19481" x="5251450" y="4400550"/>
          <p14:tracePt t="19496" x="5226050" y="4394200"/>
          <p14:tracePt t="19503" x="5219700" y="4394200"/>
          <p14:tracePt t="19523" x="5207000" y="4394200"/>
          <p14:tracePt t="19567" x="5200650" y="4394200"/>
          <p14:tracePt t="19573" x="5194300" y="4394200"/>
          <p14:tracePt t="19583" x="5187950" y="4400550"/>
          <p14:tracePt t="19591" x="5181600" y="4406900"/>
          <p14:tracePt t="19601" x="5175250" y="4406900"/>
          <p14:tracePt t="19622" x="5168900" y="4413250"/>
          <p14:tracePt t="19636" x="5168900" y="4419600"/>
          <p14:tracePt t="19657" x="5156200" y="4419600"/>
          <p14:tracePt t="19670" x="5149850" y="4419600"/>
          <p14:tracePt t="19684" x="5143500" y="4419600"/>
          <p14:tracePt t="19705" x="5124450" y="4425950"/>
          <p14:tracePt t="19719" x="5111750" y="4432300"/>
          <p14:tracePt t="19740" x="5105400" y="4432300"/>
          <p14:tracePt t="19775" x="5099050" y="4432300"/>
          <p14:tracePt t="20262" x="5124450" y="4432300"/>
          <p14:tracePt t="20271" x="5143500" y="4432300"/>
          <p14:tracePt t="20282" x="5175250" y="4432300"/>
          <p14:tracePt t="20288" x="5200650" y="4425950"/>
          <p14:tracePt t="20296" x="5213350" y="4425950"/>
          <p14:tracePt t="20302" x="5219700" y="4425950"/>
          <p14:tracePt t="20359" x="5232400" y="4425950"/>
          <p14:tracePt t="20367" x="5238750" y="4425950"/>
          <p14:tracePt t="20372" x="5251450" y="4425950"/>
          <p14:tracePt t="20383" x="5264150" y="4425950"/>
          <p14:tracePt t="20391" x="5283200" y="4425950"/>
          <p14:tracePt t="20407" x="5295900" y="4425950"/>
          <p14:tracePt t="20421" x="5321300" y="4425950"/>
          <p14:tracePt t="20441" x="5346700" y="4425950"/>
          <p14:tracePt t="20455" x="5359400" y="4425950"/>
          <p14:tracePt t="20469" x="5384800" y="4425950"/>
          <p14:tracePt t="20490" x="5441950" y="4425950"/>
          <p14:tracePt t="20504" x="5499100" y="4425950"/>
          <p14:tracePt t="20525" x="5549900" y="4425950"/>
          <p14:tracePt t="20539" x="5581650" y="4425950"/>
          <p14:tracePt t="20552" x="5619750" y="4425950"/>
          <p14:tracePt t="20574" x="5689600" y="4425950"/>
          <p14:tracePt t="20587" x="5740400" y="4425950"/>
          <p14:tracePt t="20608" x="5835650" y="4425950"/>
          <p14:tracePt t="20622" x="5861050" y="4425950"/>
          <p14:tracePt t="20636" x="5937250" y="4425950"/>
          <p14:tracePt t="20657" x="5943600" y="4425950"/>
          <p14:tracePt t="20817" x="5949950" y="4425950"/>
          <p14:tracePt t="21180" x="5969000" y="4425950"/>
          <p14:tracePt t="21185" x="5988050" y="4425950"/>
          <p14:tracePt t="21198" x="6007100" y="4425950"/>
          <p14:tracePt t="21205" x="6026150" y="4425950"/>
          <p14:tracePt t="21219" x="6070600" y="4419600"/>
          <p14:tracePt t="21240" x="6102350" y="4406900"/>
          <p14:tracePt t="21254" x="6108700" y="4406900"/>
          <p14:tracePt t="21275" x="6115050" y="4406900"/>
          <p14:tracePt t="21343" x="6102350" y="4406900"/>
          <p14:tracePt t="21352" x="6083300" y="4406900"/>
          <p14:tracePt t="21357" x="6051550" y="4406900"/>
          <p14:tracePt t="21367" x="6032500" y="4406900"/>
          <p14:tracePt t="21375" x="5988050" y="4406900"/>
          <p14:tracePt t="21386" x="5949950" y="4406900"/>
          <p14:tracePt t="21406" x="5784850" y="4419600"/>
          <p14:tracePt t="21421" x="5734050" y="4419600"/>
          <p14:tracePt t="21441" x="5715000" y="4425950"/>
          <p14:tracePt t="21473" x="5715000" y="4432300"/>
          <p14:tracePt t="21501" x="5727700" y="4438650"/>
          <p14:tracePt t="21511" x="5759450" y="4445000"/>
          <p14:tracePt t="21519" x="5778500" y="4451350"/>
          <p14:tracePt t="21525" x="5810250" y="4451350"/>
          <p14:tracePt t="21538" x="5854700" y="4451350"/>
          <p14:tracePt t="21560" x="6038850" y="4451350"/>
          <p14:tracePt t="21573" x="6153150" y="4451350"/>
          <p14:tracePt t="21587" x="6184900" y="4451350"/>
          <p14:tracePt t="21608" x="6216650" y="4445000"/>
          <p14:tracePt t="21639" x="6216650" y="4432300"/>
          <p14:tracePt t="21642" x="6210300" y="4432300"/>
          <p14:tracePt t="21656" x="6210300" y="4419600"/>
          <p14:tracePt t="21670" x="6210300" y="4413250"/>
          <p14:tracePt t="21691" x="6197600" y="4406900"/>
          <p14:tracePt t="21705" x="6184900" y="4394200"/>
          <p14:tracePt t="21726" x="6140450" y="4394200"/>
          <p14:tracePt t="21740" x="6127750" y="4394200"/>
          <p14:tracePt t="21754" x="6121400" y="4394200"/>
          <p14:tracePt t="21799" x="6121400" y="4400550"/>
          <p14:tracePt t="21807" x="6127750" y="4400550"/>
          <p14:tracePt t="21813" x="6146800" y="4413250"/>
          <p14:tracePt t="21823" x="6165850" y="4425950"/>
          <p14:tracePt t="21837" x="6191250" y="4438650"/>
          <p14:tracePt t="21858" x="6235700" y="4445000"/>
          <p14:tracePt t="21872" x="6280150" y="4457700"/>
          <p14:tracePt t="21893" x="6305550" y="4457700"/>
          <p14:tracePt t="21906" x="6318250" y="4457700"/>
          <p14:tracePt t="21965" x="6305550" y="4451350"/>
          <p14:tracePt t="21975" x="6299200" y="4451350"/>
          <p14:tracePt t="21981" x="6286500" y="4445000"/>
          <p14:tracePt t="21991" x="6273800" y="4438650"/>
          <p14:tracePt t="21998" x="6254750" y="4438650"/>
          <p14:tracePt t="22004" x="6248400" y="4438650"/>
          <p14:tracePt t="22025" x="6235700" y="4438650"/>
          <p14:tracePt t="23109" x="6210300" y="4425950"/>
          <p14:tracePt t="23193" x="6203950" y="4419600"/>
          <p14:tracePt t="23231" x="6197600" y="4419600"/>
          <p14:tracePt t="23303" x="6184900" y="4419600"/>
          <p14:tracePt t="23341" x="6178550" y="4419600"/>
          <p14:tracePt t="23349" x="6172200" y="4419600"/>
          <p14:tracePt t="23365" x="6165850" y="4419600"/>
          <p14:tracePt t="23375" x="6159500" y="4419600"/>
          <p14:tracePt t="23383" x="6153150" y="4419600"/>
          <p14:tracePt t="23392" x="6146800" y="4419600"/>
          <p14:tracePt t="23407" x="6140450" y="4419600"/>
          <p14:tracePt t="23437" x="6127750" y="4419600"/>
          <p14:tracePt t="23447" x="6115050" y="4419600"/>
          <p14:tracePt t="23461" x="6102350" y="4419600"/>
          <p14:tracePt t="23476" x="6096000" y="4419600"/>
          <p14:tracePt t="23490" x="6076950" y="4419600"/>
          <p14:tracePt t="23511" x="6038850" y="4419600"/>
          <p14:tracePt t="23524" x="6026150" y="4419600"/>
          <p14:tracePt t="23538" x="6000750" y="4419600"/>
          <p14:tracePt t="23560" x="5949950" y="4419600"/>
          <p14:tracePt t="23573" x="5924550" y="4419600"/>
          <p14:tracePt t="23594" x="5816600" y="4419600"/>
          <p14:tracePt t="23608" x="5772150" y="4419600"/>
          <p14:tracePt t="23622" x="5746750" y="4419600"/>
          <p14:tracePt t="23643" x="5683250" y="4419600"/>
          <p14:tracePt t="23656" x="5645150" y="4419600"/>
          <p14:tracePt t="23677" x="5562600" y="4419600"/>
          <p14:tracePt t="23692" x="5537200" y="4419600"/>
          <p14:tracePt t="23705" x="5499100" y="4419600"/>
          <p14:tracePt t="23726" x="5410200" y="4419600"/>
          <p14:tracePt t="23740" x="5403850" y="4419600"/>
          <p14:tracePt t="23761" x="5359400" y="4419600"/>
          <p14:tracePt t="23775" x="5327650" y="4419600"/>
          <p14:tracePt t="23788" x="5308600" y="4419600"/>
          <p14:tracePt t="23809" x="5162550" y="4451350"/>
          <p14:tracePt t="23823" x="5016500" y="4464050"/>
          <p14:tracePt t="23844" x="4768850" y="4464050"/>
          <p14:tracePt t="23858" x="4699000" y="4464050"/>
          <p14:tracePt t="23872" x="4565650" y="4464050"/>
          <p14:tracePt t="23893" x="4413250" y="4464050"/>
          <p14:tracePt t="23906" x="4375150" y="4464050"/>
          <p14:tracePt t="23927" x="4292600" y="4464050"/>
          <p14:tracePt t="23941" x="4248150" y="4464050"/>
          <p14:tracePt t="23955" x="4229100" y="4464050"/>
          <p14:tracePt t="23976" x="4171950" y="4476750"/>
          <p14:tracePt t="23990" x="4121150" y="4476750"/>
          <p14:tracePt t="24011" x="4076700" y="4476750"/>
          <p14:tracePt t="24024" x="4006850" y="4476750"/>
          <p14:tracePt t="24038" x="3930650" y="4476750"/>
          <p14:tracePt t="24060" x="3848100" y="4476750"/>
          <p14:tracePt t="24073" x="3746500" y="4476750"/>
          <p14:tracePt t="24094" x="3657600" y="4476750"/>
          <p14:tracePt t="24108" x="3587750" y="4476750"/>
          <p14:tracePt t="24122" x="3517900" y="4476750"/>
          <p14:tracePt t="24143" x="3409950" y="4476750"/>
          <p14:tracePt t="24157" x="3340100" y="4476750"/>
          <p14:tracePt t="24177" x="3263900" y="4476750"/>
          <p14:tracePt t="24191" x="3194050" y="4476750"/>
          <p14:tracePt t="24205" x="3111500" y="4464050"/>
          <p14:tracePt t="24226" x="3060700" y="4451350"/>
          <p14:tracePt t="24240" x="3003550" y="4445000"/>
          <p14:tracePt t="24261" x="2978150" y="4445000"/>
          <p14:tracePt t="24275" x="2952750" y="4432300"/>
          <p14:tracePt t="24295" x="2914650" y="4425950"/>
          <p14:tracePt t="24310" x="2901950" y="4425950"/>
          <p14:tracePt t="24323" x="2876550" y="4425950"/>
          <p14:tracePt t="24344" x="2838450" y="4425950"/>
          <p14:tracePt t="24358" x="2819400" y="4419600"/>
          <p14:tracePt t="24378" x="2781300" y="4419600"/>
          <p14:tracePt t="24393" x="2755900" y="4413250"/>
          <p14:tracePt t="24407" x="2743200" y="4406900"/>
          <p14:tracePt t="24427" x="2730500" y="4394200"/>
          <p14:tracePt t="24441" x="2724150" y="4394200"/>
          <p14:tracePt t="24463" x="2717800" y="4394200"/>
          <p14:tracePt t="24476" x="2711450" y="4394200"/>
          <p14:tracePt t="24490" x="2711450" y="4387850"/>
          <p14:tracePt t="24517" x="2711450" y="4381500"/>
          <p14:tracePt t="24586" x="2698750" y="4381500"/>
          <p14:tracePt t="24655" x="2698750" y="4375150"/>
          <p14:tracePt t="24671" x="2705100" y="4375150"/>
          <p14:tracePt t="24678" x="2724150" y="4375150"/>
          <p14:tracePt t="24681" x="2749550" y="4375150"/>
          <p14:tracePt t="24695" x="2768600" y="4375150"/>
          <p14:tracePt t="24712" x="2825750" y="4375150"/>
          <p14:tracePt t="24726" x="2838450" y="4375150"/>
          <p14:tracePt t="24740" x="2882900" y="4375150"/>
          <p14:tracePt t="24761" x="2914650" y="4375150"/>
          <p14:tracePt t="24780" x="2921000" y="4375150"/>
          <p14:tracePt t="24799" x="2908300" y="4381500"/>
          <p14:tracePt t="24809" x="2895600" y="4381500"/>
          <p14:tracePt t="24823" x="2857500" y="4387850"/>
          <p14:tracePt t="24844" x="2819400" y="4387850"/>
          <p14:tracePt t="24858" x="2813050" y="4387850"/>
          <p14:tracePt t="24943" x="2825750" y="4387850"/>
          <p14:tracePt t="24949" x="2838450" y="4387850"/>
          <p14:tracePt t="24959" x="2870200" y="4387850"/>
          <p14:tracePt t="24967" x="2882900" y="4387850"/>
          <p14:tracePt t="24976" x="2921000" y="4387850"/>
          <p14:tracePt t="24990" x="2946400" y="4387850"/>
          <p14:tracePt t="25011" x="3048000" y="4387850"/>
          <p14:tracePt t="25024" x="3092450" y="4387850"/>
          <p14:tracePt t="25046" x="3162300" y="4387850"/>
          <p14:tracePt t="25059" x="3181350" y="4394200"/>
          <p14:tracePt t="25073" x="3232150" y="4413250"/>
          <p14:tracePt t="25094" x="3302000" y="4419600"/>
          <p14:tracePt t="25108" x="3346450" y="4432300"/>
          <p14:tracePt t="25129" x="3448050" y="4457700"/>
          <p14:tracePt t="25142" x="3492500" y="4464050"/>
          <p14:tracePt t="25156" x="3517900" y="4476750"/>
          <p14:tracePt t="25177" x="3568700" y="4483100"/>
          <p14:tracePt t="25191" x="3613150" y="4495800"/>
          <p14:tracePt t="25212" x="3663950" y="4508500"/>
          <p14:tracePt t="25226" x="3714750" y="4514850"/>
          <p14:tracePt t="25240" x="3752850" y="4521200"/>
          <p14:tracePt t="25261" x="3790950" y="4533900"/>
          <p14:tracePt t="25279" x="3797300" y="4533900"/>
          <p14:tracePt t="25295" x="3816350" y="4533900"/>
          <p14:tracePt t="25309" x="3835400" y="4533900"/>
          <p14:tracePt t="25323" x="3848100" y="4533900"/>
          <p14:tracePt t="25344" x="3905250" y="4533900"/>
          <p14:tracePt t="25358" x="3930650" y="4533900"/>
          <p14:tracePt t="25379" x="3943350" y="4533900"/>
          <p14:tracePt t="25398" x="3949700" y="4533900"/>
          <p14:tracePt t="25415" x="3956050" y="4533900"/>
          <p14:tracePt t="25427" x="3956050" y="4527550"/>
          <p14:tracePt t="25441" x="3962400" y="4527550"/>
          <p14:tracePt t="25463" x="3968750" y="4514850"/>
          <p14:tracePt t="25476" x="3975100" y="4514850"/>
          <p14:tracePt t="25490" x="3975100" y="4502150"/>
          <p14:tracePt t="25511" x="3975100" y="4483100"/>
          <p14:tracePt t="25525" x="4013200" y="4483100"/>
          <p14:tracePt t="25545" x="4019550" y="4470400"/>
          <p14:tracePt t="25560" x="4038600" y="4451350"/>
          <p14:tracePt t="25573" x="4070350" y="4432300"/>
          <p14:tracePt t="25594" x="4089400" y="4406900"/>
          <p14:tracePt t="25608" x="4102100" y="4394200"/>
          <p14:tracePt t="25629" x="4114800" y="4394200"/>
          <p14:tracePt t="25642" x="4114800" y="4387850"/>
          <p14:tracePt t="25833" x="4121150" y="4394200"/>
          <p14:tracePt t="25847" x="4133850" y="4400550"/>
          <p14:tracePt t="25851" x="4140200" y="4413250"/>
          <p14:tracePt t="25858" x="4152900" y="4413250"/>
          <p14:tracePt t="25864" x="4165600" y="4432300"/>
          <p14:tracePt t="25879" x="4197350" y="4445000"/>
          <p14:tracePt t="25893" x="4235450" y="4464050"/>
          <p14:tracePt t="25913" x="4318000" y="4476750"/>
          <p14:tracePt t="25927" x="4419600" y="4483100"/>
          <p14:tracePt t="25941" x="4527550" y="4483100"/>
          <p14:tracePt t="25962" x="4641850" y="4483100"/>
          <p14:tracePt t="25976" x="4781550" y="4483100"/>
          <p14:tracePt t="25997" x="4933950" y="4502150"/>
          <p14:tracePt t="26010" x="5080000" y="4502150"/>
          <p14:tracePt t="26024" x="5207000" y="4502150"/>
          <p14:tracePt t="26045" x="5302250" y="4502150"/>
          <p14:tracePt t="26063" x="5340350" y="4502150"/>
          <p14:tracePt t="26080" x="5454650" y="4502150"/>
          <p14:tracePt t="26094" x="5537200" y="4483100"/>
          <p14:tracePt t="26108" x="5588000" y="4470400"/>
          <p14:tracePt t="26129" x="5676900" y="4445000"/>
          <p14:tracePt t="26143" x="5715000" y="4432300"/>
          <p14:tracePt t="26164" x="5746750" y="4406900"/>
          <p14:tracePt t="26177" x="5791200" y="4387850"/>
          <p14:tracePt t="26191" x="5803900" y="4375150"/>
          <p14:tracePt t="26212" x="5835650" y="4349750"/>
          <p14:tracePt t="26226" x="5848350" y="4337050"/>
          <p14:tracePt t="26246" x="5892800" y="4311650"/>
          <p14:tracePt t="26262" x="5899150" y="4311650"/>
          <p14:tracePt t="26274" x="5899150" y="4305300"/>
          <p14:tracePt t="26295" x="5905500" y="4305300"/>
          <p14:tracePt t="26375" x="5886450" y="4305300"/>
          <p14:tracePt t="26383" x="5867400" y="4311650"/>
          <p14:tracePt t="26389" x="5848350" y="4330700"/>
          <p14:tracePt t="26399" x="5810250" y="4349750"/>
          <p14:tracePt t="26413" x="5765800" y="4356100"/>
          <p14:tracePt t="26427" x="5715000" y="4368800"/>
          <p14:tracePt t="26441" x="5581650" y="4400550"/>
          <p14:tracePt t="26462" x="5378450" y="4445000"/>
          <p14:tracePt t="26476" x="5334000" y="4457700"/>
          <p14:tracePt t="26497" x="5251450" y="4476750"/>
          <p14:tracePt t="26510" x="5207000" y="4489450"/>
          <p14:tracePt t="26525" x="5168900" y="4489450"/>
          <p14:tracePt t="26546" x="5067300" y="4495800"/>
          <p14:tracePt t="26560" x="4959350" y="4502150"/>
          <p14:tracePt t="26581" x="4762500" y="4508500"/>
          <p14:tracePt t="26594" x="4705350" y="4508500"/>
          <p14:tracePt t="26608" x="4622800" y="4508500"/>
          <p14:tracePt t="26629" x="4559300" y="4495800"/>
          <p14:tracePt t="26643" x="4552950" y="4483100"/>
          <p14:tracePt t="26663" x="4495800" y="4425950"/>
          <p14:tracePt t="26677" x="4476750" y="4406900"/>
          <p14:tracePt t="26691" x="4457700" y="4381500"/>
          <p14:tracePt t="26712" x="4425950" y="4368800"/>
          <p14:tracePt t="26726" x="4425950" y="4356100"/>
          <p14:tracePt t="26746" x="4419600" y="4356100"/>
          <p14:tracePt t="26761" x="4413250" y="4356100"/>
          <p14:tracePt t="26791" x="4406900" y="4356100"/>
          <p14:tracePt t="26819" x="4406900" y="4362450"/>
          <p14:tracePt t="26839" x="4406900" y="4375150"/>
          <p14:tracePt t="26845" x="4406900" y="4387850"/>
          <p14:tracePt t="26854" x="4406900" y="4400550"/>
          <p14:tracePt t="26863" x="4406900" y="4413250"/>
          <p14:tracePt t="26879" x="4413250" y="4432300"/>
          <p14:tracePt t="26893" x="4438650" y="4470400"/>
          <p14:tracePt t="26913" x="4495800" y="4489450"/>
          <p14:tracePt t="26927" x="4540250" y="4495800"/>
          <p14:tracePt t="26941" x="4616450" y="4502150"/>
          <p14:tracePt t="26962" x="4718050" y="4502150"/>
          <p14:tracePt t="26976" x="4832350" y="4502150"/>
          <p14:tracePt t="26997" x="4991100" y="4502150"/>
          <p14:tracePt t="27011" x="5092700" y="4502150"/>
          <p14:tracePt t="27024" x="5143500" y="4502150"/>
          <p14:tracePt t="27045" x="5238750" y="4502150"/>
          <p14:tracePt t="27059" x="5314950" y="4502150"/>
          <p14:tracePt t="27080" x="5429250" y="4489450"/>
          <p14:tracePt t="27094" x="5511800" y="4470400"/>
          <p14:tracePt t="27115" x="5575300" y="4445000"/>
          <p14:tracePt t="27129" x="5600700" y="4438650"/>
          <p14:tracePt t="27143" x="5632450" y="4432300"/>
          <p14:tracePt t="27163" x="5632450" y="4413250"/>
          <p14:tracePt t="27177" x="5645150" y="4394200"/>
          <p14:tracePt t="27198" x="5657850" y="4387850"/>
          <p14:tracePt t="27212" x="5657850" y="4381500"/>
          <p14:tracePt t="27226" x="5670550" y="4368800"/>
          <p14:tracePt t="27311" x="5664200" y="4368800"/>
          <p14:tracePt t="27319" x="5651500" y="4375150"/>
          <p14:tracePt t="27325" x="5638800" y="4381500"/>
          <p14:tracePt t="27335" x="5600700" y="4394200"/>
          <p14:tracePt t="27344" x="5588000" y="4394200"/>
          <p14:tracePt t="27365" x="5499100" y="4406900"/>
          <p14:tracePt t="27379" x="5340350" y="4425950"/>
          <p14:tracePt t="27392" x="5194300" y="4464050"/>
          <p14:tracePt t="27413" x="5073650" y="4489450"/>
          <p14:tracePt t="27428" x="4978400" y="4508500"/>
          <p14:tracePt t="27448" x="4889500" y="4514850"/>
          <p14:tracePt t="27462" x="4832350" y="4514850"/>
          <p14:tracePt t="27476" x="4794250" y="4514850"/>
          <p14:tracePt t="27497" x="4667250" y="4514850"/>
          <p14:tracePt t="27511" x="4572000" y="4514850"/>
          <p14:tracePt t="27532" x="4502150" y="4514850"/>
          <p14:tracePt t="27545" x="4470400" y="4514850"/>
          <p14:tracePt t="27559" x="4445000" y="4508500"/>
          <p14:tracePt t="27581" x="4419600" y="4502150"/>
          <p14:tracePt t="27594" x="4413250" y="4495800"/>
          <p14:tracePt t="27697" x="4425950" y="4495800"/>
          <p14:tracePt t="27703" x="4432300" y="4495800"/>
          <p14:tracePt t="27719" x="4438650" y="4495800"/>
          <p14:tracePt t="27733" x="4445000" y="4495800"/>
          <p14:tracePt t="27743" x="4451350" y="4495800"/>
          <p14:tracePt t="27751" x="4457700" y="4495800"/>
          <p14:tracePt t="27761" x="4470400" y="4495800"/>
          <p14:tracePt t="27781" x="4533900" y="4495800"/>
          <p14:tracePt t="27796" x="4565650" y="4495800"/>
          <p14:tracePt t="27809" x="4635500" y="4495800"/>
          <p14:tracePt t="27830" x="4756150" y="4495800"/>
          <p14:tracePt t="27844" x="4787900" y="4495800"/>
          <p14:tracePt t="27865" x="4889500" y="4495800"/>
          <p14:tracePt t="27879" x="4959350" y="4495800"/>
          <p14:tracePt t="27893" x="5003800" y="4495800"/>
          <p14:tracePt t="27913" x="5124450" y="4495800"/>
          <p14:tracePt t="27927" x="5200650" y="4495800"/>
          <p14:tracePt t="27948" x="5238750" y="4476750"/>
          <p14:tracePt t="27962" x="5270500" y="4470400"/>
          <p14:tracePt t="27976" x="5295900" y="4470400"/>
          <p14:tracePt t="27997" x="5314950" y="4470400"/>
          <p14:tracePt t="28135" x="5308600" y="4470400"/>
          <p14:tracePt t="28151" x="5295900" y="4476750"/>
          <p14:tracePt t="28170" x="5283200" y="4489450"/>
          <p14:tracePt t="28177" x="5264150" y="4502150"/>
          <p14:tracePt t="28184" x="5251450" y="4502150"/>
          <p14:tracePt t="28198" x="5238750" y="4502150"/>
          <p14:tracePt t="28212" x="5207000" y="4508500"/>
          <p14:tracePt t="28226" x="5181600" y="4508500"/>
          <p14:tracePt t="28247" x="5156200" y="4508500"/>
          <p14:tracePt t="28261" x="5137150" y="4508500"/>
          <p14:tracePt t="28282" x="5054600" y="4508500"/>
          <p14:tracePt t="28295" x="5029200" y="4508500"/>
          <p14:tracePt t="28309" x="4978400" y="4508500"/>
          <p14:tracePt t="28330" x="4953000" y="4508500"/>
          <p14:tracePt t="28344" x="4927600" y="4508500"/>
          <p14:tracePt t="28365" x="4914900" y="4508500"/>
          <p14:tracePt t="28378" x="4902200" y="4508500"/>
          <p14:tracePt t="28415" x="4895850" y="4508500"/>
          <p14:tracePt t="28511" x="4883150" y="4508500"/>
          <p14:tracePt t="28873" x="4876800" y="4508500"/>
          <p14:tracePt t="28887" x="4876800" y="4502150"/>
          <p14:tracePt t="28913" x="4876800" y="4495800"/>
          <p14:tracePt t="28935" x="4876800" y="4489450"/>
          <p14:tracePt t="28942" x="4876800" y="4483100"/>
          <p14:tracePt t="28967" x="4876800" y="4476750"/>
          <p14:tracePt t="28983" x="4876800" y="4470400"/>
          <p14:tracePt t="29031" x="4870450" y="4457700"/>
          <p14:tracePt t="29053" x="4864100" y="4457700"/>
          <p14:tracePt t="29087" x="4857750" y="4457700"/>
          <p14:tracePt t="29176" x="4851400" y="4457700"/>
          <p14:tracePt t="29183" x="4845050" y="4457700"/>
          <p14:tracePt t="29207" x="4826000" y="4432300"/>
          <p14:tracePt t="29223" x="4819650" y="4432300"/>
          <p14:tracePt t="29237" x="4813300" y="4432300"/>
          <p14:tracePt t="29245" x="4806950" y="4425950"/>
          <p14:tracePt t="29259" x="4806950" y="4419600"/>
          <p14:tracePt t="29269" x="4794250" y="4419600"/>
          <p14:tracePt t="29295" x="4787900" y="4419600"/>
          <p14:tracePt t="29309" x="4781550" y="4419600"/>
          <p14:tracePt t="29319" x="4775200" y="4406900"/>
          <p14:tracePt t="29330" x="4756150" y="4413250"/>
          <p14:tracePt t="29343" x="4749800" y="4413250"/>
          <p14:tracePt t="29365" x="4737100" y="4413250"/>
          <p14:tracePt t="29379" x="4724400" y="4406900"/>
          <p14:tracePt t="29421" x="4718050" y="4406900"/>
          <p14:tracePt t="29471" x="4711700" y="4406900"/>
          <p14:tracePt t="29501" x="4699000" y="4406900"/>
          <p14:tracePt t="29511" x="4686300" y="4406900"/>
          <p14:tracePt t="29518" x="4660900" y="4406900"/>
          <p14:tracePt t="29525" x="4648200" y="4406900"/>
          <p14:tracePt t="29535" x="4629150" y="4406900"/>
          <p14:tracePt t="29545" x="4591050" y="4419600"/>
          <p14:tracePt t="29567" x="4343400" y="4476750"/>
          <p14:tracePt t="29580" x="4191000" y="4514850"/>
          <p14:tracePt t="29594" x="3835400" y="4597400"/>
          <p14:tracePt t="29615" x="3289300" y="4667250"/>
          <p14:tracePt t="29628" x="3092450" y="4679950"/>
          <p14:tracePt t="29649" x="2552700" y="4686300"/>
          <p14:tracePt t="29663" x="2190750" y="4686300"/>
          <p14:tracePt t="29677" x="1987550" y="4686300"/>
          <p14:tracePt t="29698" x="1377950" y="4635500"/>
          <p14:tracePt t="29712" x="889000" y="4527550"/>
          <p14:tracePt t="29733" x="311150" y="4394200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9BEC0C1-27C1-3CC3-736A-BD7B374D4BC8}"/>
              </a:ext>
            </a:extLst>
          </p:cNvPr>
          <p:cNvSpPr txBox="1"/>
          <p:nvPr/>
        </p:nvSpPr>
        <p:spPr>
          <a:xfrm>
            <a:off x="197472" y="3688155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Password = 123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516F8A-6B1A-F27F-F287-0638D5FBA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481137"/>
            <a:ext cx="5325710" cy="461486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72FB64F-8617-E325-11E9-4DAA818E1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022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2"/>
    </mc:Choice>
    <mc:Fallback>
      <p:transition spd="slow" advTm="8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28" x="285750" y="5969000"/>
          <p14:tracePt t="6335" x="520700" y="5937250"/>
          <p14:tracePt t="6342" x="787400" y="5899150"/>
          <p14:tracePt t="6349" x="1092200" y="5842000"/>
          <p14:tracePt t="6370" x="1739900" y="5689600"/>
          <p14:tracePt t="6384" x="2597150" y="5562600"/>
          <p14:tracePt t="6398" x="3619500" y="5334000"/>
          <p14:tracePt t="6419" x="3848100" y="5238750"/>
          <p14:tracePt t="6433" x="3981450" y="5048250"/>
          <p14:tracePt t="6454" x="4279900" y="4845050"/>
          <p14:tracePt t="6468" x="4438650" y="4756150"/>
          <p14:tracePt t="6489" x="4514850" y="4686300"/>
          <p14:tracePt t="6502" x="4546600" y="4629150"/>
          <p14:tracePt t="6516" x="4546600" y="4578350"/>
          <p14:tracePt t="6537" x="4533900" y="4521200"/>
          <p14:tracePt t="6551" x="4508500" y="4489450"/>
          <p14:tracePt t="6564" x="4508500" y="4476750"/>
          <p14:tracePt t="6590" x="4514850" y="4476750"/>
          <p14:tracePt t="6612" x="4540250" y="4457700"/>
          <p14:tracePt t="6620" x="4572000" y="4419600"/>
          <p14:tracePt t="6634" x="4597400" y="4362450"/>
          <p14:tracePt t="6655" x="4610100" y="4318000"/>
          <p14:tracePt t="6669" x="4610100" y="4273550"/>
          <p14:tracePt t="6683" x="4597400" y="4254500"/>
          <p14:tracePt t="6703" x="4489450" y="4229100"/>
          <p14:tracePt t="6717" x="4330700" y="4229100"/>
          <p14:tracePt t="6731" x="4248150" y="4229100"/>
          <p14:tracePt t="6752" x="4038600" y="4273550"/>
          <p14:tracePt t="6766" x="3905250" y="4324350"/>
          <p14:tracePt t="6787" x="3752850" y="4425950"/>
          <p14:tracePt t="6801" x="3695700" y="4457700"/>
          <p14:tracePt t="6821" x="3676650" y="4495800"/>
          <p14:tracePt t="6836" x="3689350" y="4508500"/>
          <p14:tracePt t="6849" x="3721100" y="4527550"/>
          <p14:tracePt t="6870" x="3810000" y="4565650"/>
          <p14:tracePt t="6884" x="3841750" y="4584700"/>
          <p14:tracePt t="6905" x="3854450" y="4597400"/>
          <p14:tracePt t="6918" x="3854450" y="4610100"/>
          <p14:tracePt t="6933" x="3810000" y="4641850"/>
          <p14:tracePt t="6954" x="3721100" y="4673600"/>
          <p14:tracePt t="6967" x="3702050" y="4692650"/>
          <p14:tracePt t="6988" x="3670300" y="4737100"/>
          <p14:tracePt t="7002" x="3689350" y="4743450"/>
          <p14:tracePt t="7016" x="3708400" y="4743450"/>
          <p14:tracePt t="7037" x="3854450" y="4749800"/>
          <p14:tracePt t="7051" x="3943350" y="4749800"/>
          <p14:tracePt t="7072" x="3968750" y="4749800"/>
          <p14:tracePt t="7098" x="3968750" y="4762500"/>
          <p14:tracePt t="7108" x="3937000" y="4775200"/>
          <p14:tracePt t="7120" x="3917950" y="4775200"/>
          <p14:tracePt t="7134" x="3860800" y="4787900"/>
          <p14:tracePt t="7155" x="3765550" y="4813300"/>
          <p14:tracePt t="7169" x="3600450" y="4857750"/>
          <p14:tracePt t="7183" x="3536950" y="4870450"/>
          <p14:tracePt t="7204" x="3454400" y="4895850"/>
          <p14:tracePt t="7218" x="3441700" y="4908550"/>
          <p14:tracePt t="7238" x="3429000" y="4908550"/>
          <p14:tracePt t="7252" x="3409950" y="4933950"/>
          <p14:tracePt t="7266" x="3371850" y="4953000"/>
          <p14:tracePt t="7287" x="3314700" y="4972050"/>
          <p14:tracePt t="7301" x="3263900" y="4991100"/>
          <p14:tracePt t="7321" x="3175000" y="5010150"/>
          <p14:tracePt t="7336" x="3048000" y="5041900"/>
          <p14:tracePt t="7349" x="2882900" y="5086350"/>
          <p14:tracePt t="7370" x="2647950" y="5143500"/>
          <p14:tracePt t="7384" x="2292350" y="5226050"/>
          <p14:tracePt t="7405" x="1473200" y="5340350"/>
          <p14:tracePt t="7419" x="1206500" y="5365750"/>
          <p14:tracePt t="7432" x="584200" y="5391150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D834D-6237-C89C-31F3-0DB7AA1C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8037"/>
            <a:ext cx="9144000" cy="2561925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34D4CF8-850B-BDE5-03D1-AFEFA0BB2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2192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7"/>
    </mc:Choice>
    <mc:Fallback>
      <p:transition spd="slow" advTm="5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1" x="311150" y="3670300"/>
          <p14:tracePt t="541" x="463550" y="3708400"/>
          <p14:tracePt t="549" x="615950" y="3746500"/>
          <p14:tracePt t="560" x="787400" y="3784600"/>
          <p14:tracePt t="574" x="1162050" y="3879850"/>
          <p14:tracePt t="588" x="1371600" y="3930650"/>
          <p14:tracePt t="609" x="2012950" y="4019550"/>
          <p14:tracePt t="623" x="2419350" y="4032250"/>
          <p14:tracePt t="644" x="2736850" y="4051300"/>
          <p14:tracePt t="663" x="2863850" y="4057650"/>
          <p14:tracePt t="672" x="3149600" y="4121150"/>
          <p14:tracePt t="692" x="3676650" y="4254500"/>
          <p14:tracePt t="707" x="3917950" y="4305300"/>
          <p14:tracePt t="727" x="4032250" y="4337050"/>
          <p14:tracePt t="741" x="4064000" y="4349750"/>
          <p14:tracePt t="755" x="4184650" y="4413250"/>
          <p14:tracePt t="776" x="4540250" y="4565650"/>
          <p14:tracePt t="790" x="4730750" y="4622800"/>
          <p14:tracePt t="810" x="4826000" y="4635500"/>
          <p14:tracePt t="824" x="4927600" y="4635500"/>
          <p14:tracePt t="838" x="5003800" y="4629150"/>
          <p14:tracePt t="859" x="5327650" y="4616450"/>
          <p14:tracePt t="873" x="5549900" y="4559300"/>
          <p14:tracePt t="894" x="5556250" y="4546600"/>
          <p14:tracePt t="1107" x="5543550" y="4540250"/>
          <p14:tracePt t="1119" x="5543550" y="4527550"/>
          <p14:tracePt t="1127" x="5524500" y="4527550"/>
          <p14:tracePt t="1133" x="5505450" y="4521200"/>
          <p14:tracePt t="1151" x="5480050" y="4521200"/>
          <p14:tracePt t="1158" x="5473700" y="4521200"/>
          <p14:tracePt t="1171" x="5467350" y="4508500"/>
          <p14:tracePt t="1193" x="5410200" y="4495800"/>
          <p14:tracePt t="1206" x="5359400" y="4483100"/>
          <p14:tracePt t="1227" x="5295900" y="4464050"/>
          <p14:tracePt t="1241" x="5270500" y="4451350"/>
          <p14:tracePt t="1255" x="5238750" y="4413250"/>
          <p14:tracePt t="1276" x="5156200" y="4356100"/>
          <p14:tracePt t="1290" x="5143500" y="4343400"/>
          <p14:tracePt t="1311" x="5124450" y="4337050"/>
          <p14:tracePt t="1324" x="5111750" y="4330700"/>
          <p14:tracePt t="1339" x="5105400" y="4330700"/>
          <p14:tracePt t="1392" x="5124450" y="4330700"/>
          <p14:tracePt t="1397" x="5143500" y="4330700"/>
          <p14:tracePt t="1407" x="5175250" y="4337050"/>
          <p14:tracePt t="1415" x="5213350" y="4349750"/>
          <p14:tracePt t="1421" x="5257800" y="4356100"/>
          <p14:tracePt t="1442" x="5346700" y="4368800"/>
          <p14:tracePt t="1456" x="5422900" y="4368800"/>
          <p14:tracePt t="1478" x="5581650" y="4375150"/>
          <p14:tracePt t="1492" x="5727700" y="4375150"/>
          <p14:tracePt t="1505" x="5810250" y="4375150"/>
          <p14:tracePt t="1526" x="6102350" y="4375150"/>
          <p14:tracePt t="1550" x="6223000" y="4375150"/>
          <p14:tracePt t="1561" x="6464300" y="4375150"/>
          <p14:tracePt t="1575" x="6661150" y="4375150"/>
          <p14:tracePt t="1588" x="6838950" y="4375150"/>
          <p14:tracePt t="1609" x="7035800" y="4375150"/>
          <p14:tracePt t="1624" x="7137400" y="4375150"/>
          <p14:tracePt t="1644" x="7219950" y="4375150"/>
          <p14:tracePt t="1658" x="7283450" y="4375150"/>
          <p14:tracePt t="1672" x="7302500" y="4375150"/>
          <p14:tracePt t="1703" x="7277100" y="4375150"/>
          <p14:tracePt t="1709" x="7239000" y="4375150"/>
          <p14:tracePt t="1727" x="7156450" y="4375150"/>
          <p14:tracePt t="1741" x="7086600" y="4375150"/>
          <p14:tracePt t="1762" x="6756400" y="4375150"/>
          <p14:tracePt t="1776" x="6362700" y="4375150"/>
          <p14:tracePt t="1791" x="6273800" y="4375150"/>
          <p14:tracePt t="1810" x="6165850" y="4375150"/>
          <p14:tracePt t="1824" x="6153150" y="4375150"/>
          <p14:tracePt t="1853" x="6153150" y="4381500"/>
          <p14:tracePt t="1869" x="6165850" y="4381500"/>
          <p14:tracePt t="1875" x="6191250" y="4381500"/>
          <p14:tracePt t="1894" x="6242050" y="4381500"/>
          <p14:tracePt t="1908" x="6286500" y="4381500"/>
          <p14:tracePt t="1929" x="6515100" y="4381500"/>
          <p14:tracePt t="1943" x="6616700" y="4381500"/>
          <p14:tracePt t="1956" x="6775450" y="4381500"/>
          <p14:tracePt t="1977" x="6953250" y="4381500"/>
          <p14:tracePt t="1992" x="6997700" y="4381500"/>
          <p14:tracePt t="2012" x="7023100" y="4381500"/>
          <p14:tracePt t="2026" x="7035800" y="4381500"/>
          <p14:tracePt t="2055" x="7029450" y="4394200"/>
          <p14:tracePt t="2064" x="6997700" y="4400550"/>
          <p14:tracePt t="2074" x="6978650" y="4400550"/>
          <p14:tracePt t="2095" x="6851650" y="4413250"/>
          <p14:tracePt t="2109" x="6788150" y="4419600"/>
          <p14:tracePt t="2123" x="6629400" y="4438650"/>
          <p14:tracePt t="2144" x="6438900" y="4457700"/>
          <p14:tracePt t="2158" x="6432550" y="4457700"/>
          <p14:tracePt t="2179" x="6438900" y="4457700"/>
          <p14:tracePt t="2192" x="6502400" y="4457700"/>
          <p14:tracePt t="2207" x="6521450" y="4457700"/>
          <p14:tracePt t="2227" x="6692900" y="4457700"/>
          <p14:tracePt t="2241" x="6845300" y="4457700"/>
          <p14:tracePt t="2262" x="7048500" y="4457700"/>
          <p14:tracePt t="2276" x="7099300" y="4457700"/>
          <p14:tracePt t="2290" x="7143750" y="4457700"/>
          <p14:tracePt t="2326" x="7137400" y="4457700"/>
          <p14:tracePt t="2327" x="7124700" y="4457700"/>
          <p14:tracePt t="2346" x="7092950" y="4457700"/>
          <p14:tracePt t="2359" x="7035800" y="4470400"/>
          <p14:tracePt t="2373" x="7004050" y="4470400"/>
          <p14:tracePt t="2394" x="6832600" y="4476750"/>
          <p14:tracePt t="2408" x="6737350" y="4495800"/>
          <p14:tracePt t="2429" x="6731000" y="4495800"/>
          <p14:tracePt t="2446" x="6737350" y="4508500"/>
          <p14:tracePt t="2461" x="6762750" y="4508500"/>
          <p14:tracePt t="2477" x="6794500" y="4502150"/>
          <p14:tracePt t="2491" x="6819900" y="4502150"/>
          <p14:tracePt t="2512" x="6889750" y="4502150"/>
          <p14:tracePt t="2526" x="6915150" y="4502150"/>
          <p14:tracePt t="2567" x="6902450" y="4508500"/>
          <p14:tracePt t="2573" x="6870700" y="4508500"/>
          <p14:tracePt t="2583" x="6832600" y="4527550"/>
          <p14:tracePt t="2596" x="6788150" y="4533900"/>
          <p14:tracePt t="2609" x="6737350" y="4533900"/>
          <p14:tracePt t="2623" x="6642100" y="4546600"/>
          <p14:tracePt t="2644" x="6553200" y="4565650"/>
          <p14:tracePt t="2658" x="6515100" y="4565650"/>
          <p14:tracePt t="2679" x="6508750" y="4565650"/>
          <p14:tracePt t="2832" x="6534150" y="4565650"/>
          <p14:tracePt t="2837" x="6553200" y="4565650"/>
          <p14:tracePt t="2852" x="6584950" y="4565650"/>
          <p14:tracePt t="2859" x="6623050" y="4559300"/>
          <p14:tracePt t="2873" x="6686550" y="4546600"/>
          <p14:tracePt t="2894" x="6864350" y="4508500"/>
          <p14:tracePt t="2908" x="6972300" y="4489450"/>
          <p14:tracePt t="2929" x="7067550" y="4470400"/>
          <p14:tracePt t="2942" x="7156450" y="4457700"/>
          <p14:tracePt t="2964" x="7232650" y="4457700"/>
          <p14:tracePt t="2977" x="7283450" y="4451350"/>
          <p14:tracePt t="2991" x="7315200" y="4451350"/>
          <p14:tracePt t="3012" x="7327900" y="4451350"/>
          <p14:tracePt t="3093" x="7315200" y="4451350"/>
          <p14:tracePt t="3095" x="7302500" y="4451350"/>
          <p14:tracePt t="3109" x="7289800" y="4457700"/>
          <p14:tracePt t="3117" x="7270750" y="4457700"/>
          <p14:tracePt t="3130" x="7239000" y="4457700"/>
          <p14:tracePt t="3144" x="7188200" y="4464050"/>
          <p14:tracePt t="3158" x="7150100" y="4470400"/>
          <p14:tracePt t="3179" x="6972300" y="4495800"/>
          <p14:tracePt t="3192" x="6788150" y="4521200"/>
          <p14:tracePt t="3213" x="6419850" y="4521200"/>
          <p14:tracePt t="3227" x="6267450" y="4521200"/>
          <p14:tracePt t="3241" x="5956300" y="4521200"/>
          <p14:tracePt t="3262" x="5638800" y="4527550"/>
          <p14:tracePt t="3276" x="5568950" y="4527550"/>
          <p14:tracePt t="3297" x="5435600" y="4470400"/>
          <p14:tracePt t="3310" x="5334000" y="4381500"/>
          <p14:tracePt t="3324" x="5276850" y="4324350"/>
          <p14:tracePt t="3345" x="5022850" y="4070350"/>
          <p14:tracePt t="3360" x="4845050" y="3892550"/>
          <p14:tracePt t="3380" x="4730750" y="3790950"/>
          <p14:tracePt t="3394" x="4635500" y="3721100"/>
          <p14:tracePt t="3408" x="4546600" y="3625850"/>
          <p14:tracePt t="3429" x="4470400" y="3549650"/>
          <p14:tracePt t="3443" x="4413250" y="3486150"/>
          <p14:tracePt t="3463" x="4318000" y="3390900"/>
          <p14:tracePt t="3477" x="4279900" y="3371850"/>
          <p14:tracePt t="3491" x="4216400" y="3333750"/>
          <p14:tracePt t="3512" x="4057650" y="3295650"/>
          <p14:tracePt t="3526" x="3994150" y="3289300"/>
          <p14:tracePt t="3547" x="3829050" y="3295650"/>
          <p14:tracePt t="3560" x="3714750" y="3321050"/>
          <p14:tracePt t="3574" x="3594100" y="3346450"/>
          <p14:tracePt t="3596" x="3460750" y="3384550"/>
          <p14:tracePt t="3609" x="3314700" y="3422650"/>
          <p14:tracePt t="3630" x="2959100" y="3448050"/>
          <p14:tracePt t="3644" x="2800350" y="3448050"/>
          <p14:tracePt t="3658" x="2343150" y="3409950"/>
          <p14:tracePt t="3679" x="1524000" y="3302000"/>
          <p14:tracePt t="3693" x="1301750" y="3295650"/>
          <p14:tracePt t="3713" x="571500" y="3308350"/>
          <p14:tracePt t="3727" x="158750" y="335915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9BEC0C1-27C1-3CC3-736A-BD7B374D4BC8}"/>
              </a:ext>
            </a:extLst>
          </p:cNvPr>
          <p:cNvSpPr txBox="1"/>
          <p:nvPr/>
        </p:nvSpPr>
        <p:spPr>
          <a:xfrm>
            <a:off x="197472" y="3688155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Password = 123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7D306-1E97-D445-CB4F-07C7086B8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678380"/>
            <a:ext cx="3914775" cy="40195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A20A259-1307-84B0-CC21-C84F9012A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470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4"/>
    </mc:Choice>
    <mc:Fallback>
      <p:transition spd="slow" advTm="4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6" x="190500" y="3016250"/>
          <p14:tracePt t="441" x="298450" y="3016250"/>
          <p14:tracePt t="452" x="387350" y="3016250"/>
          <p14:tracePt t="459" x="482600" y="3016250"/>
          <p14:tracePt t="467" x="565150" y="3016250"/>
          <p14:tracePt t="488" x="717550" y="3035300"/>
          <p14:tracePt t="502" x="869950" y="3060700"/>
          <p14:tracePt t="522" x="1028700" y="3105150"/>
          <p14:tracePt t="536" x="1187450" y="3130550"/>
          <p14:tracePt t="550" x="1339850" y="3136900"/>
          <p14:tracePt t="571" x="1409700" y="3136900"/>
          <p14:tracePt t="585" x="1536700" y="3136900"/>
          <p14:tracePt t="606" x="1676400" y="3187700"/>
          <p14:tracePt t="620" x="1689100" y="3194050"/>
          <p14:tracePt t="634" x="1727200" y="3213100"/>
          <p14:tracePt t="654" x="1771650" y="3244850"/>
          <p14:tracePt t="668" x="1816100" y="3282950"/>
          <p14:tracePt t="689" x="1816100" y="3314700"/>
          <p14:tracePt t="703" x="1822450" y="3340100"/>
          <p14:tracePt t="717" x="1822450" y="3365500"/>
          <p14:tracePt t="738" x="1835150" y="3390900"/>
          <p14:tracePt t="752" x="1885950" y="3441700"/>
          <p14:tracePt t="772" x="1968500" y="3505200"/>
          <p14:tracePt t="787" x="1968500" y="3511550"/>
          <p14:tracePt t="860" x="1981200" y="3511550"/>
          <p14:tracePt t="867" x="1993900" y="3511550"/>
          <p14:tracePt t="874" x="2006600" y="3511550"/>
          <p14:tracePt t="881" x="2019300" y="3511550"/>
          <p14:tracePt t="892" x="2051050" y="3505200"/>
          <p14:tracePt t="904" x="2063750" y="3505200"/>
          <p14:tracePt t="918" x="2114550" y="3492500"/>
          <p14:tracePt t="939" x="2203450" y="3467100"/>
          <p14:tracePt t="953" x="2228850" y="3460750"/>
          <p14:tracePt t="974" x="2298700" y="3429000"/>
          <p14:tracePt t="987" x="2343150" y="3384550"/>
          <p14:tracePt t="1002" x="2355850" y="3378200"/>
          <p14:tracePt t="1022" x="2451100" y="3302000"/>
          <p14:tracePt t="1036" x="2527300" y="3244850"/>
          <p14:tracePt t="1050" x="2559050" y="3225800"/>
          <p14:tracePt t="1071" x="2622550" y="3155950"/>
          <p14:tracePt t="1085" x="2673350" y="3092450"/>
          <p14:tracePt t="1106" x="2730500" y="3035300"/>
          <p14:tracePt t="1120" x="2794000" y="3003550"/>
          <p14:tracePt t="1134" x="2863850" y="2978150"/>
          <p14:tracePt t="1155" x="2940050" y="2959100"/>
          <p14:tracePt t="1168" x="2997200" y="2940050"/>
          <p14:tracePt t="1189" x="3079750" y="2927350"/>
          <p14:tracePt t="1203" x="3111500" y="2921000"/>
          <p14:tracePt t="1224" x="3213100" y="2921000"/>
          <p14:tracePt t="1238" x="3282950" y="2921000"/>
          <p14:tracePt t="1252" x="3333750" y="2921000"/>
          <p14:tracePt t="1273" x="3346450" y="2921000"/>
          <p14:tracePt t="1326" x="3346450" y="2914650"/>
          <p14:tracePt t="1340" x="3352800" y="2908300"/>
          <p14:tracePt t="1347" x="3352800" y="2901950"/>
          <p14:tracePt t="1353" x="3365500" y="2889250"/>
          <p14:tracePt t="1372" x="3365500" y="2882900"/>
          <p14:tracePt t="1388" x="3365500" y="2876550"/>
          <p14:tracePt t="1390" x="3365500" y="2863850"/>
          <p14:tracePt t="1404" x="3365500" y="2844800"/>
          <p14:tracePt t="1419" x="3365500" y="2838450"/>
          <p14:tracePt t="1443" x="3365500" y="2832100"/>
          <p14:tracePt t="1460" x="3359150" y="2832100"/>
          <p14:tracePt t="1474" x="3346450" y="2832100"/>
          <p14:tracePt t="1488" x="3333750" y="2832100"/>
          <p14:tracePt t="1502" x="3289300" y="2832100"/>
          <p14:tracePt t="1523" x="3162300" y="2851150"/>
          <p14:tracePt t="1536" x="3105150" y="2863850"/>
          <p14:tracePt t="1557" x="2940050" y="2908300"/>
          <p14:tracePt t="1571" x="2857500" y="2965450"/>
          <p14:tracePt t="1585" x="2838450" y="2978150"/>
          <p14:tracePt t="1606" x="2794000" y="3048000"/>
          <p14:tracePt t="1619" x="2794000" y="3086100"/>
          <p14:tracePt t="1640" x="2781300" y="3149600"/>
          <p14:tracePt t="1654" x="2781300" y="3162300"/>
          <p14:tracePt t="1668" x="2787650" y="3187700"/>
          <p14:tracePt t="1689" x="2806700" y="3225800"/>
          <p14:tracePt t="1703" x="2813050" y="3238500"/>
          <p14:tracePt t="1724" x="2844800" y="3263900"/>
          <p14:tracePt t="1738" x="2876550" y="3282950"/>
          <p14:tracePt t="1751" x="2876550" y="3289300"/>
          <p14:tracePt t="1772" x="2901950" y="3321050"/>
          <p14:tracePt t="1786" x="2914650" y="3359150"/>
          <p14:tracePt t="1807" x="2940050" y="3409950"/>
          <p14:tracePt t="1821" x="2952750" y="3448050"/>
          <p14:tracePt t="1835" x="2959100" y="3486150"/>
          <p14:tracePt t="1856" x="2971800" y="3530600"/>
          <p14:tracePt t="1870" x="2971800" y="3562350"/>
          <p14:tracePt t="1890" x="2971800" y="3587750"/>
          <p14:tracePt t="1905" x="2971800" y="3600450"/>
          <p14:tracePt t="1918" x="2971800" y="3613150"/>
          <p14:tracePt t="1939" x="2971800" y="3619500"/>
          <p14:tracePt t="1974" x="2971800" y="3625850"/>
          <p14:tracePt t="2044" x="2965450" y="3625850"/>
          <p14:tracePt t="2060" x="2965450" y="3613150"/>
          <p14:tracePt t="2068" x="2965450" y="3606800"/>
          <p14:tracePt t="2074" x="2959100" y="3594100"/>
          <p14:tracePt t="2083" x="2952750" y="3587750"/>
          <p14:tracePt t="2092" x="2933700" y="3581400"/>
          <p14:tracePt t="2106" x="2933700" y="3575050"/>
          <p14:tracePt t="2120" x="2933700" y="3556000"/>
          <p14:tracePt t="2140" x="2921000" y="3517900"/>
          <p14:tracePt t="2155" x="2914650" y="3498850"/>
          <p14:tracePt t="2168" x="2901950" y="3435350"/>
          <p14:tracePt t="2189" x="2882900" y="3346450"/>
          <p14:tracePt t="2204" x="2876550" y="3251200"/>
          <p14:tracePt t="2224" x="2876550" y="3181350"/>
          <p14:tracePt t="2238" x="2876550" y="3143250"/>
          <p14:tracePt t="2251" x="2876550" y="3117850"/>
          <p14:tracePt t="2272" x="2889250" y="3098800"/>
          <p14:tracePt t="2286" x="2889250" y="3086100"/>
          <p14:tracePt t="2307" x="2889250" y="3073400"/>
          <p14:tracePt t="2321" x="2889250" y="3067050"/>
          <p14:tracePt t="2370" x="2895600" y="3086100"/>
          <p14:tracePt t="2377" x="2914650" y="3124200"/>
          <p14:tracePt t="2390" x="2914650" y="3162300"/>
          <p14:tracePt t="2404" x="2927350" y="3232150"/>
          <p14:tracePt t="2418" x="2927350" y="3251200"/>
          <p14:tracePt t="2439" x="2940050" y="3346450"/>
          <p14:tracePt t="2453" x="2971800" y="3429000"/>
          <p14:tracePt t="2474" x="2990850" y="3511550"/>
          <p14:tracePt t="2488" x="3009900" y="3568700"/>
          <p14:tracePt t="2508" x="3016250" y="3606800"/>
          <p14:tracePt t="2523" x="3016250" y="3619500"/>
          <p14:tracePt t="2536" x="3016250" y="3632200"/>
          <p14:tracePt t="2662" x="3009900" y="3632200"/>
          <p14:tracePt t="2668" x="2997200" y="3625850"/>
          <p14:tracePt t="2674" x="2978150" y="3613150"/>
          <p14:tracePt t="2675" x="2965450" y="3606800"/>
          <p14:tracePt t="2689" x="2933700" y="3581400"/>
          <p14:tracePt t="2748" x="2921000" y="3581400"/>
          <p14:tracePt t="2757" x="2921000" y="3587750"/>
          <p14:tracePt t="2771" x="2921000" y="3600450"/>
          <p14:tracePt t="2779" x="2921000" y="3613150"/>
          <p14:tracePt t="2786" x="2921000" y="3632200"/>
          <p14:tracePt t="2807" x="2933700" y="3676650"/>
          <p14:tracePt t="2821" x="2933700" y="3721100"/>
          <p14:tracePt t="2842" x="2933700" y="3784600"/>
          <p14:tracePt t="2856" x="2921000" y="3835400"/>
          <p14:tracePt t="2870" x="2908300" y="3854450"/>
          <p14:tracePt t="2890" x="2889250" y="3886200"/>
          <p14:tracePt t="2904" x="2844800" y="3917950"/>
          <p14:tracePt t="2925" x="2800350" y="3962400"/>
          <p14:tracePt t="2939" x="2787650" y="3981450"/>
          <p14:tracePt t="2953" x="2736850" y="4044950"/>
          <p14:tracePt t="2974" x="2686050" y="4095750"/>
          <p14:tracePt t="2988" x="2654300" y="4121150"/>
          <p14:tracePt t="3009" x="2603500" y="4165600"/>
          <p14:tracePt t="3022" x="2540000" y="4191000"/>
          <p14:tracePt t="3036" x="2457450" y="4229100"/>
          <p14:tracePt t="3057" x="2349500" y="4273550"/>
          <p14:tracePt t="3071" x="2273300" y="4318000"/>
          <p14:tracePt t="3092" x="2152650" y="4387850"/>
          <p14:tracePt t="3106" x="2114550" y="4413250"/>
          <p14:tracePt t="3119" x="2044700" y="4457700"/>
          <p14:tracePt t="3140" x="1930400" y="4527550"/>
          <p14:tracePt t="3154" x="1885950" y="4546600"/>
          <p14:tracePt t="3175" x="1733550" y="4591050"/>
          <p14:tracePt t="3189" x="1651000" y="4622800"/>
          <p14:tracePt t="3203" x="1581150" y="4660900"/>
          <p14:tracePt t="3224" x="1454150" y="4686300"/>
          <p14:tracePt t="3238" x="1365250" y="4711700"/>
          <p14:tracePt t="3259" x="1276350" y="4737100"/>
          <p14:tracePt t="3272" x="1206500" y="4756150"/>
          <p14:tracePt t="3286" x="1143000" y="4768850"/>
          <p14:tracePt t="3307" x="1123950" y="4781550"/>
          <p14:tracePt t="3321" x="1111250" y="4794250"/>
          <p14:tracePt t="3372" x="1111250" y="4800600"/>
          <p14:tracePt t="3380" x="1111250" y="4806950"/>
          <p14:tracePt t="3385" x="1111250" y="4819650"/>
          <p14:tracePt t="3396" x="1098550" y="4826000"/>
          <p14:tracePt t="3404" x="1085850" y="4851400"/>
          <p14:tracePt t="3425" x="1047750" y="4883150"/>
          <p14:tracePt t="3439" x="1009650" y="4902200"/>
          <p14:tracePt t="3453" x="946150" y="4927600"/>
          <p14:tracePt t="3474" x="850900" y="4953000"/>
          <p14:tracePt t="3488" x="768350" y="4978400"/>
          <p14:tracePt t="3509" x="609600" y="4984750"/>
          <p14:tracePt t="3523" x="546100" y="4984750"/>
          <p14:tracePt t="3536" x="393700" y="4984750"/>
          <p14:tracePt t="3557" x="107950" y="495935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63E1B-D0A0-E57E-52CF-A70B8AC88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25" y="2328862"/>
            <a:ext cx="5848350" cy="22002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7F8FEFF-CF86-CFC7-0836-8E9CCCD713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403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9"/>
    </mc:Choice>
    <mc:Fallback>
      <p:transition spd="slow" advTm="5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4" x="95250" y="3397250"/>
          <p14:tracePt t="511" x="165100" y="3378200"/>
          <p14:tracePt t="520" x="234950" y="3359150"/>
          <p14:tracePt t="534" x="298450" y="3340100"/>
          <p14:tracePt t="547" x="381000" y="3295650"/>
          <p14:tracePt t="569" x="457200" y="3244850"/>
          <p14:tracePt t="582" x="469900" y="3244850"/>
          <p14:tracePt t="603" x="488950" y="3213100"/>
          <p14:tracePt t="617" x="488950" y="3194050"/>
          <p14:tracePt t="631" x="501650" y="3149600"/>
          <p14:tracePt t="651" x="508000" y="3092450"/>
          <p14:tracePt t="666" x="520700" y="3028950"/>
          <p14:tracePt t="686" x="546100" y="2978150"/>
          <p14:tracePt t="700" x="558800" y="2952750"/>
          <p14:tracePt t="714" x="577850" y="2914650"/>
          <p14:tracePt t="735" x="622300" y="2844800"/>
          <p14:tracePt t="749" x="641350" y="2819400"/>
          <p14:tracePt t="770" x="704850" y="2711450"/>
          <p14:tracePt t="783" x="781050" y="2647950"/>
          <p14:tracePt t="797" x="819150" y="2616200"/>
          <p14:tracePt t="818" x="933450" y="2565400"/>
          <p14:tracePt t="832" x="1041400" y="2540000"/>
          <p14:tracePt t="854" x="1219200" y="2533650"/>
          <p14:tracePt t="867" x="1289050" y="2533650"/>
          <p14:tracePt t="881" x="1428750" y="2533650"/>
          <p14:tracePt t="901" x="1587500" y="2578100"/>
          <p14:tracePt t="916" x="1619250" y="2597150"/>
          <p14:tracePt t="936" x="1644650" y="2660650"/>
          <p14:tracePt t="950" x="1644650" y="2692400"/>
          <p14:tracePt t="964" x="1644650" y="2698750"/>
          <p14:tracePt t="985" x="1657350" y="2749550"/>
          <p14:tracePt t="999" x="1670050" y="2781300"/>
          <p14:tracePt t="1020" x="1670050" y="2838450"/>
          <p14:tracePt t="1033" x="1670050" y="2857500"/>
          <p14:tracePt t="1047" x="1651000" y="2901950"/>
          <p14:tracePt t="1069" x="1638300" y="2921000"/>
          <p14:tracePt t="1082" x="1625600" y="2927350"/>
          <p14:tracePt t="1103" x="1606550" y="2927350"/>
          <p14:tracePt t="1117" x="1593850" y="2895600"/>
          <p14:tracePt t="1131" x="1581150" y="2863850"/>
          <p14:tracePt t="1152" x="1555750" y="2755900"/>
          <p14:tracePt t="1165" x="1543050" y="2717800"/>
          <p14:tracePt t="1187" x="1524000" y="2660650"/>
          <p14:tracePt t="1200" x="1511300" y="2603500"/>
          <p14:tracePt t="1214" x="1504950" y="2565400"/>
          <p14:tracePt t="1235" x="1504950" y="2546350"/>
          <p14:tracePt t="1249" x="1504950" y="2527300"/>
          <p14:tracePt t="1270" x="1504950" y="2514600"/>
          <p14:tracePt t="1293" x="1511300" y="2520950"/>
          <p14:tracePt t="1302" x="1511300" y="2540000"/>
          <p14:tracePt t="1318" x="1511300" y="2552700"/>
          <p14:tracePt t="1332" x="1530350" y="2654300"/>
          <p14:tracePt t="1353" x="1555750" y="2800350"/>
          <p14:tracePt t="1367" x="1581150" y="3003550"/>
          <p14:tracePt t="1388" x="1663700" y="3282950"/>
          <p14:tracePt t="1402" x="1739900" y="3556000"/>
          <p14:tracePt t="1415" x="1854200" y="3848100"/>
          <p14:tracePt t="1436" x="1911350" y="4006850"/>
          <p14:tracePt t="1450" x="1955800" y="4127500"/>
          <p14:tracePt t="1464" x="1968500" y="4191000"/>
          <p14:tracePt t="1485" x="1974850" y="4222750"/>
          <p14:tracePt t="1499" x="1974850" y="4248150"/>
          <p14:tracePt t="1520" x="1987550" y="4267200"/>
          <p14:tracePt t="1543" x="1993900" y="4267200"/>
          <p14:tracePt t="1554" x="2000250" y="4267200"/>
          <p14:tracePt t="1568" x="2012950" y="4260850"/>
          <p14:tracePt t="1582" x="2012950" y="4254500"/>
          <p14:tracePt t="1603" x="2025650" y="4184650"/>
          <p14:tracePt t="1617" x="2000250" y="4133850"/>
          <p14:tracePt t="1638" x="1943100" y="4044950"/>
          <p14:tracePt t="1651" x="1828800" y="3917950"/>
          <p14:tracePt t="1665" x="1682750" y="3790950"/>
          <p14:tracePt t="1686" x="1663700" y="3740150"/>
          <p14:tracePt t="1700" x="1651000" y="3702050"/>
          <p14:tracePt t="1721" x="1651000" y="3670300"/>
          <p14:tracePt t="1735" x="1651000" y="3663950"/>
          <p14:tracePt t="1759" x="1651000" y="3676650"/>
          <p14:tracePt t="1775" x="1651000" y="3708400"/>
          <p14:tracePt t="1784" x="1651000" y="3727450"/>
          <p14:tracePt t="1804" x="1663700" y="3829050"/>
          <p14:tracePt t="1818" x="1701800" y="3968750"/>
          <p14:tracePt t="1832" x="1739900" y="4121150"/>
          <p14:tracePt t="1853" x="1778000" y="4248150"/>
          <p14:tracePt t="1867" x="1790700" y="4343400"/>
          <p14:tracePt t="1888" x="1790700" y="4438650"/>
          <p14:tracePt t="1902" x="1778000" y="4445000"/>
          <p14:tracePt t="1915" x="1778000" y="4451350"/>
          <p14:tracePt t="1936" x="1778000" y="4419600"/>
          <p14:tracePt t="1950" x="1778000" y="4400550"/>
          <p14:tracePt t="1971" x="1739900" y="4235450"/>
          <p14:tracePt t="1985" x="1708150" y="4095750"/>
          <p14:tracePt t="1999" x="1663700" y="3937000"/>
          <p14:tracePt t="2020" x="1606550" y="3714750"/>
          <p14:tracePt t="2033" x="1549400" y="3397250"/>
          <p14:tracePt t="2054" x="1498600" y="3048000"/>
          <p14:tracePt t="2068" x="1498600" y="2965450"/>
          <p14:tracePt t="2082" x="1498600" y="2844800"/>
          <p14:tracePt t="2103" x="1498600" y="2832100"/>
          <p14:tracePt t="2135" x="1498600" y="2838450"/>
          <p14:tracePt t="2143" x="1498600" y="2870200"/>
          <p14:tracePt t="2151" x="1498600" y="2901950"/>
          <p14:tracePt t="2165" x="1498600" y="2933700"/>
          <p14:tracePt t="2186" x="1498600" y="3181350"/>
          <p14:tracePt t="2200" x="1504950" y="3435350"/>
          <p14:tracePt t="2222" x="1562100" y="3765550"/>
          <p14:tracePt t="2235" x="1574800" y="3841750"/>
          <p14:tracePt t="2249" x="1600200" y="3949700"/>
          <p14:tracePt t="2270" x="1625600" y="4013200"/>
          <p14:tracePt t="2283" x="1625600" y="4019550"/>
          <p14:tracePt t="2304" x="1631950" y="4032250"/>
          <p14:tracePt t="2318" x="1638300" y="4032250"/>
          <p14:tracePt t="2432" x="1638300" y="4038600"/>
          <p14:tracePt t="3642" x="1638300" y="4057650"/>
          <p14:tracePt t="3655" x="1631950" y="4057650"/>
          <p14:tracePt t="3663" x="1625600" y="4057650"/>
          <p14:tracePt t="3665" x="1625600" y="4064000"/>
          <p14:tracePt t="3758" x="1612900" y="4064000"/>
          <p14:tracePt t="3775" x="1600200" y="4064000"/>
          <p14:tracePt t="3790" x="1587500" y="4070350"/>
          <p14:tracePt t="3799" x="1562100" y="4070350"/>
          <p14:tracePt t="3807" x="1543050" y="4076700"/>
          <p14:tracePt t="3813" x="1517650" y="4089400"/>
          <p14:tracePt t="3823" x="1498600" y="4089400"/>
          <p14:tracePt t="3839" x="1447800" y="4095750"/>
          <p14:tracePt t="3853" x="1409700" y="4095750"/>
          <p14:tracePt t="3867" x="1308100" y="4095750"/>
          <p14:tracePt t="3888" x="1079500" y="4095750"/>
          <p14:tracePt t="3902" x="996950" y="4095750"/>
          <p14:tracePt t="3922" x="692150" y="4095750"/>
          <p14:tracePt t="3936" x="654050" y="4089400"/>
          <p14:tracePt t="3950" x="565150" y="4070350"/>
          <p14:tracePt t="3971" x="247650" y="398780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391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Password Hashing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2F7F6-7384-F2B2-FE86-353F3FD1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1000"/>
            <a:ext cx="9144000" cy="1603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300D3-C721-8A1F-46FA-8834DCA62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158345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0DACA2E-5B3E-A0CE-CCD1-2DD16D9FB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151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70"/>
    </mc:Choice>
    <mc:Fallback>
      <p:transition spd="slow" advTm="63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6" x="361950" y="2654300"/>
          <p14:tracePt t="1051" x="577850" y="2603500"/>
          <p14:tracePt t="1061" x="749300" y="2559050"/>
          <p14:tracePt t="1070" x="889000" y="2520950"/>
          <p14:tracePt t="1091" x="1060450" y="2476500"/>
          <p14:tracePt t="1105" x="1149350" y="2451100"/>
          <p14:tracePt t="1119" x="1206500" y="2444750"/>
          <p14:tracePt t="1140" x="1270000" y="2432050"/>
          <p14:tracePt t="1154" x="1327150" y="2425700"/>
          <p14:tracePt t="1175" x="1403350" y="2432050"/>
          <p14:tracePt t="1189" x="1435100" y="2444750"/>
          <p14:tracePt t="1202" x="1498600" y="2501900"/>
          <p14:tracePt t="1223" x="1619250" y="2654300"/>
          <p14:tracePt t="1237" x="1657350" y="2781300"/>
          <p14:tracePt t="1258" x="1670050" y="2914650"/>
          <p14:tracePt t="1272" x="1695450" y="3035300"/>
          <p14:tracePt t="1286" x="1727200" y="3168650"/>
          <p14:tracePt t="1307" x="1752600" y="3333750"/>
          <p14:tracePt t="1321" x="1816100" y="3575050"/>
          <p14:tracePt t="1341" x="1917700" y="3867150"/>
          <p14:tracePt t="1355" x="1949450" y="3937000"/>
          <p14:tracePt t="1369" x="2044700" y="4051300"/>
          <p14:tracePt t="1390" x="2152650" y="4178300"/>
          <p14:tracePt t="1404" x="2178050" y="4210050"/>
          <p14:tracePt t="1425" x="2209800" y="4248150"/>
          <p14:tracePt t="1439" x="2197100" y="4260850"/>
          <p14:tracePt t="1453" x="2190750" y="4260850"/>
          <p14:tracePt t="1473" x="2190750" y="4254500"/>
          <p14:tracePt t="1771" x="2184400" y="4235450"/>
          <p14:tracePt t="1783" x="2165350" y="4210050"/>
          <p14:tracePt t="1792" x="2146300" y="4184650"/>
          <p14:tracePt t="1799" x="2101850" y="4152900"/>
          <p14:tracePt t="1806" x="2070100" y="4114800"/>
          <p14:tracePt t="1820" x="2025650" y="4064000"/>
          <p14:tracePt t="1841" x="2000250" y="4006850"/>
          <p14:tracePt t="1855" x="1987550" y="3943350"/>
          <p14:tracePt t="1876" x="1981200" y="3898900"/>
          <p14:tracePt t="1890" x="1955800" y="3835400"/>
          <p14:tracePt t="1903" x="1949450" y="3829050"/>
          <p14:tracePt t="1925" x="1885950" y="3810000"/>
          <p14:tracePt t="1939" x="1835150" y="3810000"/>
          <p14:tracePt t="1959" x="1701800" y="3810000"/>
          <p14:tracePt t="1974" x="1657350" y="3810000"/>
          <p14:tracePt t="1999" x="1644650" y="3810000"/>
          <p14:tracePt t="2008" x="1606550" y="3810000"/>
          <p14:tracePt t="2022" x="1549400" y="3810000"/>
          <p14:tracePt t="2043" x="1460500" y="3810000"/>
          <p14:tracePt t="2057" x="1397000" y="3816350"/>
          <p14:tracePt t="2070" x="1320800" y="3835400"/>
          <p14:tracePt t="2092" x="1276350" y="3848100"/>
          <p14:tracePt t="2105" x="1244600" y="3879850"/>
          <p14:tracePt t="2126" x="1244600" y="3968750"/>
          <p14:tracePt t="2140" x="1250950" y="3987800"/>
          <p14:tracePt t="2154" x="1320800" y="4083050"/>
          <p14:tracePt t="2175" x="1377950" y="4140200"/>
          <p14:tracePt t="2189" x="1397000" y="4159250"/>
          <p14:tracePt t="2209" x="1511300" y="4197350"/>
          <p14:tracePt t="2223" x="1593850" y="4203700"/>
          <p14:tracePt t="2237" x="1708150" y="4191000"/>
          <p14:tracePt t="2258" x="1828800" y="4152900"/>
          <p14:tracePt t="2272" x="1993900" y="4121150"/>
          <p14:tracePt t="2293" x="2006600" y="4108450"/>
          <p14:tracePt t="2306" x="2012950" y="4108450"/>
          <p14:tracePt t="2320" x="2012950" y="4083050"/>
          <p14:tracePt t="2342" x="1955800" y="4013200"/>
          <p14:tracePt t="2355" x="1917700" y="3981450"/>
          <p14:tracePt t="2376" x="1835150" y="3911600"/>
          <p14:tracePt t="2390" x="1752600" y="3879850"/>
          <p14:tracePt t="2404" x="1708150" y="3867150"/>
          <p14:tracePt t="2425" x="1587500" y="3848100"/>
          <p14:tracePt t="2439" x="1549400" y="3854450"/>
          <p14:tracePt t="2460" x="1530350" y="3886200"/>
          <p14:tracePt t="2474" x="1517650" y="3911600"/>
          <p14:tracePt t="2487" x="1511300" y="3949700"/>
          <p14:tracePt t="2508" x="1530350" y="4000500"/>
          <p14:tracePt t="2522" x="1562100" y="4044950"/>
          <p14:tracePt t="2543" x="1631950" y="4127500"/>
          <p14:tracePt t="2557" x="1651000" y="4140200"/>
          <p14:tracePt t="2570" x="1701800" y="4159250"/>
          <p14:tracePt t="2591" x="1739900" y="4159250"/>
          <p14:tracePt t="2605" x="1746250" y="4159250"/>
          <p14:tracePt t="2626" x="1765300" y="4159250"/>
          <p14:tracePt t="2640" x="1771650" y="4140200"/>
          <p14:tracePt t="2654" x="1778000" y="4114800"/>
          <p14:tracePt t="2675" x="1771650" y="4083050"/>
          <p14:tracePt t="2689" x="1765300" y="4064000"/>
          <p14:tracePt t="2709" x="1746250" y="4044950"/>
          <p14:tracePt t="2723" x="1739900" y="4032250"/>
          <p14:tracePt t="2737" x="1714500" y="4019550"/>
          <p14:tracePt t="2758" x="1682750" y="4000500"/>
          <p14:tracePt t="2772" x="1670050" y="3994150"/>
          <p14:tracePt t="2793" x="1644650" y="3981450"/>
          <p14:tracePt t="2807" x="1638300" y="3968750"/>
          <p14:tracePt t="2888" x="1644650" y="3975100"/>
          <p14:tracePt t="2893" x="1657350" y="3981450"/>
          <p14:tracePt t="2899" x="1670050" y="3987800"/>
          <p14:tracePt t="2909" x="1689100" y="3987800"/>
          <p14:tracePt t="2925" x="1746250" y="3987800"/>
          <p14:tracePt t="2938" x="1784350" y="3987800"/>
          <p14:tracePt t="2959" x="1860550" y="3968750"/>
          <p14:tracePt t="2973" x="1879600" y="3962400"/>
          <p14:tracePt t="2987" x="1879600" y="3956050"/>
          <p14:tracePt t="3008" x="1879600" y="3937000"/>
          <p14:tracePt t="3022" x="1854200" y="3930650"/>
          <p14:tracePt t="3043" x="1758950" y="3879850"/>
          <p14:tracePt t="3056" x="1676400" y="3854450"/>
          <p14:tracePt t="3070" x="1625600" y="3841750"/>
          <p14:tracePt t="3091" x="1384300" y="3790950"/>
          <p14:tracePt t="3105" x="1333500" y="3790950"/>
          <p14:tracePt t="3127" x="1333500" y="3797300"/>
          <p14:tracePt t="3159" x="1346200" y="3810000"/>
          <p14:tracePt t="3161" x="1346200" y="3822700"/>
          <p14:tracePt t="3174" x="1358900" y="3835400"/>
          <p14:tracePt t="3188" x="1403350" y="3898900"/>
          <p14:tracePt t="3209" x="1555750" y="4038600"/>
          <p14:tracePt t="3223" x="1638300" y="4083050"/>
          <p14:tracePt t="3237" x="1733550" y="4095750"/>
          <p14:tracePt t="3258" x="1803400" y="4095750"/>
          <p14:tracePt t="3272" x="1841500" y="4083050"/>
          <p14:tracePt t="3293" x="1854200" y="4064000"/>
          <p14:tracePt t="3307" x="1854200" y="4057650"/>
          <p14:tracePt t="3327" x="1816100" y="4032250"/>
          <p14:tracePt t="3342" x="1790700" y="4025900"/>
          <p14:tracePt t="3355" x="1771650" y="4025900"/>
          <p14:tracePt t="3380" x="1765300" y="4025900"/>
          <p14:tracePt t="3608" x="1758950" y="4025900"/>
          <p14:tracePt t="3652" x="1758950" y="4019550"/>
          <p14:tracePt t="3659" x="1752600" y="4019550"/>
          <p14:tracePt t="3688" x="1752600" y="4006850"/>
          <p14:tracePt t="4090" x="1758950" y="4006850"/>
          <p14:tracePt t="4095" x="1765300" y="4006850"/>
          <p14:tracePt t="4112" x="1765300" y="3994150"/>
          <p14:tracePt t="4120" x="1771650" y="3994150"/>
          <p14:tracePt t="4184" x="1778000" y="3994150"/>
          <p14:tracePt t="7350" x="1714500" y="3956050"/>
          <p14:tracePt t="7365" x="1670050" y="3911600"/>
          <p14:tracePt t="7369" x="1663700" y="3892550"/>
          <p14:tracePt t="7375" x="1657350" y="3854450"/>
          <p14:tracePt t="7382" x="1651000" y="3841750"/>
          <p14:tracePt t="7397" x="1638300" y="3790950"/>
          <p14:tracePt t="7411" x="1600200" y="3721100"/>
          <p14:tracePt t="7425" x="1543050" y="3657600"/>
          <p14:tracePt t="7446" x="1530350" y="3581400"/>
          <p14:tracePt t="7459" x="1524000" y="3549650"/>
          <p14:tracePt t="7480" x="1498600" y="3460750"/>
          <p14:tracePt t="7494" x="1492250" y="3460750"/>
          <p14:tracePt t="7515" x="1485900" y="3448050"/>
          <p14:tracePt t="7529" x="1485900" y="3435350"/>
          <p14:tracePt t="7542" x="1473200" y="3435350"/>
          <p14:tracePt t="7563" x="1460500" y="3441700"/>
          <p14:tracePt t="7578" x="1390650" y="3473450"/>
          <p14:tracePt t="7598" x="1314450" y="3505200"/>
          <p14:tracePt t="7612" x="1301750" y="3505200"/>
          <p14:tracePt t="7626" x="1289050" y="3505200"/>
          <p14:tracePt t="7647" x="1219200" y="3505200"/>
          <p14:tracePt t="7661" x="1200150" y="3505200"/>
          <p14:tracePt t="7681" x="1143000" y="3505200"/>
          <p14:tracePt t="7695" x="1085850" y="3505200"/>
          <p14:tracePt t="7709" x="1035050" y="3505200"/>
          <p14:tracePt t="7730" x="996950" y="3505200"/>
          <p14:tracePt t="7744" x="984250" y="3505200"/>
          <p14:tracePt t="7765" x="958850" y="3505200"/>
          <p14:tracePt t="7782" x="958850" y="3517900"/>
          <p14:tracePt t="7798" x="939800" y="3517900"/>
          <p14:tracePt t="7813" x="933450" y="3517900"/>
          <p14:tracePt t="7827" x="920750" y="3517900"/>
          <p14:tracePt t="7848" x="908050" y="3530600"/>
          <p14:tracePt t="7942" x="901700" y="3530600"/>
          <p14:tracePt t="7956" x="895350" y="3530600"/>
          <p14:tracePt t="7965" x="889000" y="3530600"/>
          <p14:tracePt t="7979" x="876300" y="3524250"/>
          <p14:tracePt t="8022" x="863600" y="3511550"/>
          <p14:tracePt t="8062" x="850900" y="3511550"/>
          <p14:tracePt t="8086" x="850900" y="3498850"/>
          <p14:tracePt t="8099" x="857250" y="3492500"/>
          <p14:tracePt t="8110" x="857250" y="3486150"/>
          <p14:tracePt t="8117" x="857250" y="3473450"/>
          <p14:tracePt t="8123" x="869950" y="3467100"/>
          <p14:tracePt t="8133" x="869950" y="3460750"/>
          <p14:tracePt t="8147" x="876300" y="3460750"/>
          <p14:tracePt t="8160" x="876300" y="3454400"/>
          <p14:tracePt t="8181" x="889000" y="3448050"/>
          <p14:tracePt t="8195" x="895350" y="3448050"/>
          <p14:tracePt t="8209" x="895350" y="3441700"/>
          <p14:tracePt t="8230" x="901700" y="3441700"/>
          <p14:tracePt t="8261" x="908050" y="3441700"/>
          <p14:tracePt t="8267" x="908050" y="3435350"/>
          <p14:tracePt t="8302" x="914400" y="3435350"/>
          <p14:tracePt t="8309" x="914400" y="3441700"/>
          <p14:tracePt t="8325" x="914400" y="3460750"/>
          <p14:tracePt t="8339" x="914400" y="3467100"/>
          <p14:tracePt t="8349" x="914400" y="3479800"/>
          <p14:tracePt t="8362" x="939800" y="3486150"/>
          <p14:tracePt t="8376" x="958850" y="3530600"/>
          <p14:tracePt t="8397" x="977900" y="3568700"/>
          <p14:tracePt t="8411" x="984250" y="3581400"/>
          <p14:tracePt t="8431" x="1028700" y="3625850"/>
          <p14:tracePt t="8446" x="1079500" y="3644900"/>
          <p14:tracePt t="8459" x="1162050" y="3657600"/>
          <p14:tracePt t="8480" x="1301750" y="3663950"/>
          <p14:tracePt t="8494" x="1441450" y="3663950"/>
          <p14:tracePt t="8515" x="1555750" y="3657600"/>
          <p14:tracePt t="8529" x="1644650" y="3619500"/>
          <p14:tracePt t="8542" x="1784350" y="3587750"/>
          <p14:tracePt t="8563" x="1924050" y="3562350"/>
          <p14:tracePt t="8577" x="2032000" y="3543300"/>
          <p14:tracePt t="8598" x="2051050" y="3543300"/>
          <p14:tracePt t="8613" x="2051050" y="3549650"/>
          <p14:tracePt t="8626" x="2044700" y="3549650"/>
          <p14:tracePt t="8647" x="1968500" y="3549650"/>
          <p14:tracePt t="8661" x="1924050" y="3549650"/>
          <p14:tracePt t="8681" x="1695450" y="3549650"/>
          <p14:tracePt t="8695" x="1511300" y="3549650"/>
          <p14:tracePt t="8709" x="1327150" y="3549650"/>
          <p14:tracePt t="8730" x="1219200" y="3549650"/>
          <p14:tracePt t="8744" x="1212850" y="3549650"/>
          <p14:tracePt t="8765" x="1225550" y="3562350"/>
          <p14:tracePt t="8779" x="1257300" y="3562350"/>
          <p14:tracePt t="8800" x="1346200" y="3568700"/>
          <p14:tracePt t="8814" x="1454150" y="3568700"/>
          <p14:tracePt t="8827" x="1511300" y="3568700"/>
          <p14:tracePt t="8848" x="1714500" y="3568700"/>
          <p14:tracePt t="8862" x="1847850" y="3568700"/>
          <p14:tracePt t="8876" x="1917700" y="3568700"/>
          <p14:tracePt t="8897" x="2025650" y="3568700"/>
          <p14:tracePt t="8910" x="2032000" y="3568700"/>
          <p14:tracePt t="8932" x="2025650" y="3575050"/>
          <p14:tracePt t="8945" x="1974850" y="3587750"/>
          <p14:tracePt t="8966" x="1866900" y="3587750"/>
          <p14:tracePt t="8980" x="1803400" y="3587750"/>
          <p14:tracePt t="8994" x="1670050" y="3587750"/>
          <p14:tracePt t="9015" x="1568450" y="3587750"/>
          <p14:tracePt t="9070" x="1581150" y="3587750"/>
          <p14:tracePt t="9078" x="1606550" y="3587750"/>
          <p14:tracePt t="9083" x="1644650" y="3587750"/>
          <p14:tracePt t="9093" x="1663700" y="3587750"/>
          <p14:tracePt t="9102" x="1682750" y="3587750"/>
          <p14:tracePt t="9112" x="1739900" y="3594100"/>
          <p14:tracePt t="9133" x="1930400" y="3644900"/>
          <p14:tracePt t="9147" x="1987550" y="3657600"/>
          <p14:tracePt t="9160" x="2101850" y="3689350"/>
          <p14:tracePt t="9181" x="2222500" y="3746500"/>
          <p14:tracePt t="9195" x="2241550" y="3765550"/>
          <p14:tracePt t="9216" x="2286000" y="3803650"/>
          <p14:tracePt t="9230" x="2298700" y="3816350"/>
          <p14:tracePt t="9245" x="2298700" y="3822700"/>
          <p14:tracePt t="9265" x="2298700" y="3829050"/>
          <p14:tracePt t="9279" x="2292350" y="3829050"/>
          <p14:tracePt t="9892" x="2292350" y="3841750"/>
          <p14:tracePt t="9925" x="2298700" y="3841750"/>
          <p14:tracePt t="10022" x="2298700" y="3854450"/>
          <p14:tracePt t="10495" x="2298700" y="3860800"/>
          <p14:tracePt t="10509" x="2292350" y="3867150"/>
          <p14:tracePt t="10525" x="2279650" y="3873500"/>
          <p14:tracePt t="10590" x="2279650" y="3879850"/>
          <p14:tracePt t="10605" x="2273300" y="3879850"/>
          <p14:tracePt t="10613" x="2266950" y="3879850"/>
          <p14:tracePt t="10661" x="2266950" y="3886200"/>
          <p14:tracePt t="10685" x="2260600" y="3886200"/>
          <p14:tracePt t="10691" x="2254250" y="3892550"/>
          <p14:tracePt t="10709" x="2247900" y="3892550"/>
          <p14:tracePt t="10715" x="2247900" y="3898900"/>
          <p14:tracePt t="10740" x="2241550" y="3898900"/>
          <p14:tracePt t="10757" x="2235200" y="3905250"/>
          <p14:tracePt t="10773" x="2228850" y="3905250"/>
          <p14:tracePt t="10782" x="2222500" y="3911600"/>
          <p14:tracePt t="10787" x="2209800" y="3911600"/>
          <p14:tracePt t="10799" x="2197100" y="3911600"/>
          <p14:tracePt t="10813" x="2184400" y="3917950"/>
          <p14:tracePt t="10834" x="2178050" y="3917950"/>
          <p14:tracePt t="10848" x="2171700" y="3917950"/>
          <p14:tracePt t="11088" x="2178050" y="3917950"/>
          <p14:tracePt t="11095" x="2184400" y="3917950"/>
          <p14:tracePt t="11116" x="2190750" y="3917950"/>
          <p14:tracePt t="11147" x="2203450" y="3917950"/>
          <p14:tracePt t="11532" x="2209800" y="3924300"/>
          <p14:tracePt t="11590" x="2216150" y="3924300"/>
          <p14:tracePt t="12355" x="2216150" y="3911600"/>
          <p14:tracePt t="12357" x="2222500" y="3905250"/>
          <p14:tracePt t="12376" x="2222500" y="3898900"/>
          <p14:tracePt t="12382" x="2235200" y="3892550"/>
          <p14:tracePt t="12397" x="2235200" y="3886200"/>
          <p14:tracePt t="12437" x="2235200" y="3879850"/>
          <p14:tracePt t="12445" x="2241550" y="3879850"/>
          <p14:tracePt t="12452" x="2247900" y="3873500"/>
          <p14:tracePt t="12470" x="2254250" y="3873500"/>
          <p14:tracePt t="12480" x="2273300" y="3873500"/>
          <p14:tracePt t="12501" x="2286000" y="3873500"/>
          <p14:tracePt t="12518" x="2292350" y="3873500"/>
          <p14:tracePt t="12632" x="2298700" y="3873500"/>
          <p14:tracePt t="12637" x="2305050" y="3873500"/>
          <p14:tracePt t="12654" x="2311400" y="3873500"/>
          <p14:tracePt t="12661" x="2317750" y="3873500"/>
          <p14:tracePt t="12667" x="2324100" y="3873500"/>
          <p14:tracePt t="12681" x="2330450" y="3873500"/>
          <p14:tracePt t="12702" x="2349500" y="3873500"/>
          <p14:tracePt t="12716" x="2362200" y="3873500"/>
          <p14:tracePt t="12730" x="2368550" y="3873500"/>
          <p14:tracePt t="12751" x="2381250" y="3873500"/>
          <p14:tracePt t="12765" x="2387600" y="3873500"/>
          <p14:tracePt t="12785" x="2400300" y="3867150"/>
          <p14:tracePt t="12805" x="2406650" y="3867150"/>
          <p14:tracePt t="12813" x="2413000" y="3867150"/>
          <p14:tracePt t="12834" x="2419350" y="3867150"/>
          <p14:tracePt t="13290" x="2419350" y="3860800"/>
          <p14:tracePt t="13312" x="2425700" y="3860800"/>
          <p14:tracePt t="13372" x="2425700" y="3854450"/>
          <p14:tracePt t="13380" x="2438400" y="3854450"/>
          <p14:tracePt t="13399" x="2438400" y="3848100"/>
          <p14:tracePt t="13413" x="2451100" y="3848100"/>
          <p14:tracePt t="13429" x="2457450" y="3848100"/>
          <p14:tracePt t="13443" x="2463800" y="3848100"/>
          <p14:tracePt t="13494" x="2470150" y="3848100"/>
          <p14:tracePt t="13501" x="2470150" y="3835400"/>
          <p14:tracePt t="13604" x="2463800" y="3835400"/>
          <p14:tracePt t="13627" x="2457450" y="3835400"/>
          <p14:tracePt t="13644" x="2444750" y="3848100"/>
          <p14:tracePt t="13649" x="2438400" y="3854450"/>
          <p14:tracePt t="13659" x="2432050" y="3867150"/>
          <p14:tracePt t="13668" x="2425700" y="3873500"/>
          <p14:tracePt t="13681" x="2419350" y="3886200"/>
          <p14:tracePt t="13702" x="2393950" y="3898900"/>
          <p14:tracePt t="13717" x="2387600" y="3898900"/>
          <p14:tracePt t="13737" x="2374900" y="3898900"/>
          <p14:tracePt t="13751" x="2355850" y="3898900"/>
          <p14:tracePt t="13765" x="2349500" y="3898900"/>
          <p14:tracePt t="13785" x="2317750" y="3898900"/>
          <p14:tracePt t="13799" x="2305050" y="3898900"/>
          <p14:tracePt t="13854" x="2305050" y="3892550"/>
          <p14:tracePt t="13861" x="2292350" y="3892550"/>
          <p14:tracePt t="13878" x="2279650" y="3886200"/>
          <p14:tracePt t="14032" x="2286000" y="3879850"/>
          <p14:tracePt t="14046" x="2286000" y="3873500"/>
          <p14:tracePt t="14054" x="2292350" y="3867150"/>
          <p14:tracePt t="14059" x="2298700" y="3860800"/>
          <p14:tracePt t="55266" x="2241550" y="3797300"/>
          <p14:tracePt t="55275" x="1841500" y="3479800"/>
          <p14:tracePt t="55315" x="1657350" y="3359150"/>
          <p14:tracePt t="55323" x="1581150" y="3346450"/>
          <p14:tracePt t="55342" x="1511300" y="3359150"/>
          <p14:tracePt t="55347" x="1441450" y="3384550"/>
          <p14:tracePt t="55353" x="1390650" y="3429000"/>
          <p14:tracePt t="55363" x="1352550" y="3460750"/>
          <p14:tracePt t="55375" x="1339850" y="3460750"/>
          <p14:tracePt t="55389" x="1327150" y="3473450"/>
          <p14:tracePt t="55409" x="1308100" y="3486150"/>
          <p14:tracePt t="55423" x="1289050" y="3486150"/>
          <p14:tracePt t="55437" x="1276350" y="3486150"/>
          <p14:tracePt t="55458" x="1257300" y="3498850"/>
          <p14:tracePt t="55472" x="1212850" y="3517900"/>
          <p14:tracePt t="55493" x="1181100" y="3536950"/>
          <p14:tracePt t="55507" x="1181100" y="3581400"/>
          <p14:tracePt t="55520" x="1193800" y="3619500"/>
          <p14:tracePt t="55541" x="1206500" y="3651250"/>
          <p14:tracePt t="55555" x="1257300" y="3683000"/>
          <p14:tracePt t="55576" x="1320800" y="3695700"/>
          <p14:tracePt t="55590" x="1384300" y="3695700"/>
          <p14:tracePt t="55611" x="1530350" y="3695700"/>
          <p14:tracePt t="55624" x="1689100" y="3695700"/>
          <p14:tracePt t="55638" x="1841500" y="3702050"/>
          <p14:tracePt t="55659" x="2057400" y="3746500"/>
          <p14:tracePt t="55673" x="2120900" y="3759200"/>
          <p14:tracePt t="55694" x="2324100" y="3797300"/>
          <p14:tracePt t="55708" x="2451100" y="3829050"/>
          <p14:tracePt t="55722" x="2520950" y="3835400"/>
          <p14:tracePt t="55743" x="2705100" y="3835400"/>
          <p14:tracePt t="55757" x="2819400" y="3829050"/>
          <p14:tracePt t="55777" x="2870200" y="3797300"/>
          <p14:tracePt t="55791" x="2914650" y="3778250"/>
          <p14:tracePt t="55805" x="2933700" y="3746500"/>
          <p14:tracePt t="55826" x="2952750" y="3721100"/>
          <p14:tracePt t="55840" x="2965450" y="3695700"/>
          <p14:tracePt t="55861" x="2971800" y="3651250"/>
          <p14:tracePt t="55874" x="2971800" y="3644900"/>
          <p14:tracePt t="55889" x="2971800" y="3613150"/>
          <p14:tracePt t="55909" x="2908300" y="3556000"/>
          <p14:tracePt t="55923" x="2844800" y="3511550"/>
          <p14:tracePt t="55944" x="2794000" y="3492500"/>
          <p14:tracePt t="55958" x="2736850" y="3454400"/>
          <p14:tracePt t="55972" x="2660650" y="3403600"/>
          <p14:tracePt t="55993" x="2584450" y="3365500"/>
          <p14:tracePt t="56006" x="2476500" y="3321050"/>
          <p14:tracePt t="56027" x="2273300" y="3302000"/>
          <p14:tracePt t="56041" x="2197100" y="3302000"/>
          <p14:tracePt t="56055" x="2038350" y="3359150"/>
          <p14:tracePt t="56077" x="1860550" y="3536950"/>
          <p14:tracePt t="56090" x="1822450" y="3613150"/>
          <p14:tracePt t="56111" x="1835150" y="3911600"/>
          <p14:tracePt t="56125" x="1962150" y="4114800"/>
          <p14:tracePt t="56138" x="2178050" y="4286250"/>
          <p14:tracePt t="56159" x="2451100" y="4400550"/>
          <p14:tracePt t="56173" x="2749550" y="4451350"/>
          <p14:tracePt t="56194" x="3073400" y="4406900"/>
          <p14:tracePt t="56208" x="3136900" y="4375150"/>
          <p14:tracePt t="56222" x="3213100" y="4286250"/>
          <p14:tracePt t="56243" x="3213100" y="4171950"/>
          <p14:tracePt t="56257" x="3175000" y="4133850"/>
          <p14:tracePt t="56277" x="2959100" y="4000500"/>
          <p14:tracePt t="56291" x="2698750" y="3930650"/>
          <p14:tracePt t="56305" x="2463800" y="3879850"/>
          <p14:tracePt t="56326" x="2266950" y="3867150"/>
          <p14:tracePt t="56340" x="2203450" y="3867150"/>
          <p14:tracePt t="56361" x="2197100" y="3873500"/>
          <p14:tracePt t="56377" x="2203450" y="3879850"/>
          <p14:tracePt t="56389" x="2228850" y="3886200"/>
          <p14:tracePt t="56409" x="2311400" y="3886200"/>
          <p14:tracePt t="56424" x="2368550" y="3886200"/>
          <p14:tracePt t="56444" x="2565400" y="3886200"/>
          <p14:tracePt t="56458" x="2698750" y="3886200"/>
          <p14:tracePt t="56472" x="2749550" y="3886200"/>
          <p14:tracePt t="56493" x="2819400" y="3873500"/>
          <p14:tracePt t="56521" x="2819400" y="3867150"/>
          <p14:tracePt t="56528" x="2813050" y="3867150"/>
          <p14:tracePt t="56545" x="2794000" y="3860800"/>
          <p14:tracePt t="56555" x="2787650" y="3854450"/>
          <p14:tracePt t="56576" x="2774950" y="3854450"/>
          <p14:tracePt t="56635" x="2768600" y="3854450"/>
          <p14:tracePt t="61392" x="2641600" y="3365500"/>
          <p14:tracePt t="61411" x="2527300" y="3035300"/>
          <p14:tracePt t="61420" x="2457450" y="2908300"/>
          <p14:tracePt t="61425" x="2425700" y="2851150"/>
          <p14:tracePt t="61433" x="2413000" y="2838450"/>
          <p14:tracePt t="61444" x="2362200" y="2800350"/>
          <p14:tracePt t="61466" x="2324100" y="2743200"/>
          <p14:tracePt t="61479" x="2305050" y="2724150"/>
          <p14:tracePt t="61500" x="2247900" y="2635250"/>
          <p14:tracePt t="61514" x="2216150" y="2590800"/>
          <p14:tracePt t="61527" x="2146300" y="2476500"/>
          <p14:tracePt t="61548" x="2000250" y="2362200"/>
          <p14:tracePt t="61562" x="1892300" y="2330450"/>
          <p14:tracePt t="61583" x="1790700" y="2324100"/>
          <p14:tracePt t="61597" x="1701800" y="2317750"/>
          <p14:tracePt t="61611" x="1676400" y="2311400"/>
          <p14:tracePt t="61631" x="1593850" y="2286000"/>
          <p14:tracePt t="61646" x="1549400" y="2279650"/>
          <p14:tracePt t="61666" x="1403350" y="2254250"/>
          <p14:tracePt t="61680" x="1320800" y="2254250"/>
          <p14:tracePt t="61694" x="1143000" y="2235200"/>
          <p14:tracePt t="61715" x="704850" y="2209800"/>
          <p14:tracePt t="61729" x="488950" y="2178050"/>
          <p14:tracePt t="61963" x="38100" y="127000"/>
          <p14:tracePt t="61971" x="76200" y="101600"/>
          <p14:tracePt t="61977" x="114300" y="76200"/>
          <p14:tracePt t="61987" x="152400" y="31750"/>
          <p14:tracePt t="62000" x="241300" y="0"/>
          <p14:tracePt t="62014" x="273050" y="0"/>
          <p14:tracePt t="62027" x="342900" y="0"/>
          <p14:tracePt t="62048" x="387350" y="0"/>
          <p14:tracePt t="62062" x="412750" y="0"/>
          <p14:tracePt t="62083" x="469900" y="0"/>
          <p14:tracePt t="62097" x="495300" y="0"/>
          <p14:tracePt t="62110" x="501650" y="0"/>
          <p14:tracePt t="62143" x="508000" y="0"/>
          <p14:tracePt t="62186" x="501650" y="0"/>
          <p14:tracePt t="62191" x="495300" y="0"/>
          <p14:tracePt t="62201" x="482600" y="0"/>
          <p14:tracePt t="62211" x="476250" y="0"/>
          <p14:tracePt t="62227" x="482600" y="0"/>
          <p14:tracePt t="62235" x="514350" y="0"/>
          <p14:tracePt t="62250" x="558800" y="0"/>
          <p14:tracePt t="62264" x="654050" y="0"/>
          <p14:tracePt t="62277" x="774700" y="0"/>
          <p14:tracePt t="62298" x="971550" y="0"/>
          <p14:tracePt t="62312" x="1123950" y="0"/>
          <p14:tracePt t="62333" x="1371600" y="0"/>
          <p14:tracePt t="62347" x="1689100" y="0"/>
          <p14:tracePt t="62361" x="1962150" y="0"/>
          <p14:tracePt t="62382" x="2146300" y="0"/>
          <p14:tracePt t="62396" x="2203450" y="0"/>
          <p14:tracePt t="62417" x="2184400" y="25400"/>
          <p14:tracePt t="62430" x="2165350" y="44450"/>
          <p14:tracePt t="62444" x="2051050" y="203200"/>
          <p14:tracePt t="62465" x="1797050" y="552450"/>
          <p14:tracePt t="62479" x="1511300" y="984250"/>
          <p14:tracePt t="62500" x="1079500" y="1625600"/>
          <p14:tracePt t="62513" x="793750" y="1962150"/>
          <p14:tracePt t="62534" x="463550" y="2298700"/>
          <p14:tracePt t="62548" x="88900" y="2578100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981200" y="2928542"/>
            <a:ext cx="45720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But what about the Salt?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8F34DFD-EE32-F00B-E627-E0802C9A2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199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49"/>
    </mc:Choice>
    <mc:Fallback>
      <p:transition spd="slow" advTm="21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E662A6-F098-C6FB-2C86-8939F0F6A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07" y="331397"/>
            <a:ext cx="2057400" cy="1143000"/>
          </a:xfrm>
        </p:spPr>
        <p:txBody>
          <a:bodyPr/>
          <a:lstStyle/>
          <a:p>
            <a:r>
              <a:rPr lang="en-GB" dirty="0"/>
              <a:t>Salt?</a:t>
            </a:r>
          </a:p>
        </p:txBody>
      </p:sp>
      <p:pic>
        <p:nvPicPr>
          <p:cNvPr id="9" name="Graphic 8" descr="Female Profile with solid fill">
            <a:extLst>
              <a:ext uri="{FF2B5EF4-FFF2-40B4-BE49-F238E27FC236}">
                <a16:creationId xmlns:a16="http://schemas.microsoft.com/office/drawing/2014/main" id="{6F04ABE3-E499-E8CA-6453-3861E5D25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200" y="4480577"/>
            <a:ext cx="2057400" cy="2057400"/>
          </a:xfrm>
          <a:prstGeom prst="rect">
            <a:avLst/>
          </a:prstGeom>
        </p:spPr>
      </p:pic>
      <p:pic>
        <p:nvPicPr>
          <p:cNvPr id="11" name="Graphic 10" descr="Male profile with solid fill">
            <a:extLst>
              <a:ext uri="{FF2B5EF4-FFF2-40B4-BE49-F238E27FC236}">
                <a16:creationId xmlns:a16="http://schemas.microsoft.com/office/drawing/2014/main" id="{2AE816DD-9D26-293F-1059-DFAC842B6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6163" y="4480577"/>
            <a:ext cx="2057400" cy="2057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22125-D826-C78B-7B51-D5A3BBDE75DB}"/>
              </a:ext>
            </a:extLst>
          </p:cNvPr>
          <p:cNvSpPr txBox="1"/>
          <p:nvPr/>
        </p:nvSpPr>
        <p:spPr>
          <a:xfrm>
            <a:off x="3224257" y="6214811"/>
            <a:ext cx="922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5F603-002D-60C6-E38D-E7F764B28C30}"/>
              </a:ext>
            </a:extLst>
          </p:cNvPr>
          <p:cNvSpPr txBox="1"/>
          <p:nvPr/>
        </p:nvSpPr>
        <p:spPr>
          <a:xfrm>
            <a:off x="7131296" y="621481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Jain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88EF23-8A3E-D35D-9375-CD537BC23E2A}"/>
              </a:ext>
            </a:extLst>
          </p:cNvPr>
          <p:cNvCxnSpPr>
            <a:cxnSpLocks/>
          </p:cNvCxnSpPr>
          <p:nvPr/>
        </p:nvCxnSpPr>
        <p:spPr>
          <a:xfrm>
            <a:off x="2514600" y="152400"/>
            <a:ext cx="0" cy="65715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2633C3-AD4C-4A3C-3897-A9141BA2ADDF}"/>
              </a:ext>
            </a:extLst>
          </p:cNvPr>
          <p:cNvCxnSpPr>
            <a:cxnSpLocks/>
          </p:cNvCxnSpPr>
          <p:nvPr/>
        </p:nvCxnSpPr>
        <p:spPr>
          <a:xfrm flipH="1">
            <a:off x="27682" y="4480577"/>
            <a:ext cx="91163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19DF16-F618-EF6F-0E10-24B8D820331E}"/>
              </a:ext>
            </a:extLst>
          </p:cNvPr>
          <p:cNvSpPr txBox="1"/>
          <p:nvPr/>
        </p:nvSpPr>
        <p:spPr>
          <a:xfrm>
            <a:off x="664963" y="5431302"/>
            <a:ext cx="1051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E36154-B7E3-C1A3-11B2-9EFDD71ED1E9}"/>
              </a:ext>
            </a:extLst>
          </p:cNvPr>
          <p:cNvSpPr txBox="1"/>
          <p:nvPr/>
        </p:nvSpPr>
        <p:spPr>
          <a:xfrm>
            <a:off x="326202" y="3588214"/>
            <a:ext cx="1960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Password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0F8365-70AE-36A7-4F11-F747BD299954}"/>
              </a:ext>
            </a:extLst>
          </p:cNvPr>
          <p:cNvSpPr txBox="1"/>
          <p:nvPr/>
        </p:nvSpPr>
        <p:spPr>
          <a:xfrm>
            <a:off x="713136" y="2207615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Hash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D87E12-F04D-E2A3-8CA5-8C21D2650FD6}"/>
              </a:ext>
            </a:extLst>
          </p:cNvPr>
          <p:cNvCxnSpPr>
            <a:cxnSpLocks/>
          </p:cNvCxnSpPr>
          <p:nvPr/>
        </p:nvCxnSpPr>
        <p:spPr>
          <a:xfrm flipH="1">
            <a:off x="0" y="3367429"/>
            <a:ext cx="91163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D2B0CE-AD9E-18ED-EAB2-630122966C44}"/>
              </a:ext>
            </a:extLst>
          </p:cNvPr>
          <p:cNvCxnSpPr>
            <a:cxnSpLocks/>
          </p:cNvCxnSpPr>
          <p:nvPr/>
        </p:nvCxnSpPr>
        <p:spPr>
          <a:xfrm flipH="1">
            <a:off x="27682" y="1905000"/>
            <a:ext cx="91163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D394546F-1B14-77E3-3652-918FB39BEC65}"/>
              </a:ext>
            </a:extLst>
          </p:cNvPr>
          <p:cNvSpPr/>
          <p:nvPr/>
        </p:nvSpPr>
        <p:spPr>
          <a:xfrm flipH="1">
            <a:off x="2581668" y="3429000"/>
            <a:ext cx="1765419" cy="1005225"/>
          </a:xfrm>
          <a:prstGeom prst="cloud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123</a:t>
            </a:r>
          </a:p>
        </p:txBody>
      </p:sp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2CCFE39A-85B8-2C12-99BB-8345BE4B4644}"/>
              </a:ext>
            </a:extLst>
          </p:cNvPr>
          <p:cNvSpPr/>
          <p:nvPr/>
        </p:nvSpPr>
        <p:spPr>
          <a:xfrm>
            <a:off x="7131296" y="3438182"/>
            <a:ext cx="1587381" cy="1005225"/>
          </a:xfrm>
          <a:prstGeom prst="cloud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123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30C3841-DD5A-992E-9C7B-9CB60EC94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893" y="2272691"/>
            <a:ext cx="2724150" cy="7143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CBF8CA-F001-FD58-4984-197646130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8941" y="2277606"/>
            <a:ext cx="2724150" cy="714375"/>
          </a:xfrm>
          <a:prstGeom prst="rect">
            <a:avLst/>
          </a:prstGeom>
        </p:spPr>
      </p:pic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C70B43AD-F7CF-9B61-5F72-39D87E9AC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545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0"/>
    </mc:Choice>
    <mc:Fallback>
      <p:transition spd="slow" advTm="41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E662A6-F098-C6FB-2C86-8939F0F6A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07" y="331397"/>
            <a:ext cx="2057400" cy="1143000"/>
          </a:xfrm>
        </p:spPr>
        <p:txBody>
          <a:bodyPr/>
          <a:lstStyle/>
          <a:p>
            <a:r>
              <a:rPr lang="en-GB" dirty="0"/>
              <a:t>Salt</a:t>
            </a:r>
          </a:p>
        </p:txBody>
      </p:sp>
      <p:pic>
        <p:nvPicPr>
          <p:cNvPr id="9" name="Graphic 8" descr="Female Profile with solid fill">
            <a:extLst>
              <a:ext uri="{FF2B5EF4-FFF2-40B4-BE49-F238E27FC236}">
                <a16:creationId xmlns:a16="http://schemas.microsoft.com/office/drawing/2014/main" id="{6F04ABE3-E499-E8CA-6453-3861E5D25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200" y="4480577"/>
            <a:ext cx="2057400" cy="2057400"/>
          </a:xfrm>
          <a:prstGeom prst="rect">
            <a:avLst/>
          </a:prstGeom>
        </p:spPr>
      </p:pic>
      <p:pic>
        <p:nvPicPr>
          <p:cNvPr id="11" name="Graphic 10" descr="Male profile with solid fill">
            <a:extLst>
              <a:ext uri="{FF2B5EF4-FFF2-40B4-BE49-F238E27FC236}">
                <a16:creationId xmlns:a16="http://schemas.microsoft.com/office/drawing/2014/main" id="{2AE816DD-9D26-293F-1059-DFAC842B6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6163" y="4480577"/>
            <a:ext cx="2057400" cy="2057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22125-D826-C78B-7B51-D5A3BBDE75DB}"/>
              </a:ext>
            </a:extLst>
          </p:cNvPr>
          <p:cNvSpPr txBox="1"/>
          <p:nvPr/>
        </p:nvSpPr>
        <p:spPr>
          <a:xfrm>
            <a:off x="3224257" y="6214811"/>
            <a:ext cx="922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Bob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5F603-002D-60C6-E38D-E7F764B28C30}"/>
              </a:ext>
            </a:extLst>
          </p:cNvPr>
          <p:cNvSpPr txBox="1"/>
          <p:nvPr/>
        </p:nvSpPr>
        <p:spPr>
          <a:xfrm>
            <a:off x="7131296" y="621481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Jain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88EF23-8A3E-D35D-9375-CD537BC23E2A}"/>
              </a:ext>
            </a:extLst>
          </p:cNvPr>
          <p:cNvCxnSpPr>
            <a:cxnSpLocks/>
          </p:cNvCxnSpPr>
          <p:nvPr/>
        </p:nvCxnSpPr>
        <p:spPr>
          <a:xfrm>
            <a:off x="2514600" y="152400"/>
            <a:ext cx="0" cy="65715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2633C3-AD4C-4A3C-3897-A9141BA2ADDF}"/>
              </a:ext>
            </a:extLst>
          </p:cNvPr>
          <p:cNvCxnSpPr>
            <a:cxnSpLocks/>
          </p:cNvCxnSpPr>
          <p:nvPr/>
        </p:nvCxnSpPr>
        <p:spPr>
          <a:xfrm flipH="1">
            <a:off x="27682" y="4480577"/>
            <a:ext cx="91163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19DF16-F618-EF6F-0E10-24B8D820331E}"/>
              </a:ext>
            </a:extLst>
          </p:cNvPr>
          <p:cNvSpPr txBox="1"/>
          <p:nvPr/>
        </p:nvSpPr>
        <p:spPr>
          <a:xfrm>
            <a:off x="664963" y="5431302"/>
            <a:ext cx="1051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E36154-B7E3-C1A3-11B2-9EFDD71ED1E9}"/>
              </a:ext>
            </a:extLst>
          </p:cNvPr>
          <p:cNvSpPr txBox="1"/>
          <p:nvPr/>
        </p:nvSpPr>
        <p:spPr>
          <a:xfrm>
            <a:off x="326202" y="3588214"/>
            <a:ext cx="1960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Password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0F8365-70AE-36A7-4F11-F747BD299954}"/>
              </a:ext>
            </a:extLst>
          </p:cNvPr>
          <p:cNvSpPr txBox="1"/>
          <p:nvPr/>
        </p:nvSpPr>
        <p:spPr>
          <a:xfrm>
            <a:off x="713136" y="2207615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Hash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D87E12-F04D-E2A3-8CA5-8C21D2650FD6}"/>
              </a:ext>
            </a:extLst>
          </p:cNvPr>
          <p:cNvCxnSpPr>
            <a:cxnSpLocks/>
          </p:cNvCxnSpPr>
          <p:nvPr/>
        </p:nvCxnSpPr>
        <p:spPr>
          <a:xfrm flipH="1">
            <a:off x="0" y="3367429"/>
            <a:ext cx="91163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D2B0CE-AD9E-18ED-EAB2-630122966C44}"/>
              </a:ext>
            </a:extLst>
          </p:cNvPr>
          <p:cNvCxnSpPr>
            <a:cxnSpLocks/>
          </p:cNvCxnSpPr>
          <p:nvPr/>
        </p:nvCxnSpPr>
        <p:spPr>
          <a:xfrm flipH="1">
            <a:off x="27682" y="1905000"/>
            <a:ext cx="91163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D394546F-1B14-77E3-3652-918FB39BEC65}"/>
              </a:ext>
            </a:extLst>
          </p:cNvPr>
          <p:cNvSpPr/>
          <p:nvPr/>
        </p:nvSpPr>
        <p:spPr>
          <a:xfrm flipH="1">
            <a:off x="2581668" y="3429000"/>
            <a:ext cx="1765419" cy="1005225"/>
          </a:xfrm>
          <a:prstGeom prst="cloud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123</a:t>
            </a:r>
          </a:p>
        </p:txBody>
      </p:sp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2CCFE39A-85B8-2C12-99BB-8345BE4B4644}"/>
              </a:ext>
            </a:extLst>
          </p:cNvPr>
          <p:cNvSpPr/>
          <p:nvPr/>
        </p:nvSpPr>
        <p:spPr>
          <a:xfrm>
            <a:off x="7131296" y="3438182"/>
            <a:ext cx="1587381" cy="1005225"/>
          </a:xfrm>
          <a:prstGeom prst="cloud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123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30C3841-DD5A-992E-9C7B-9CB60EC94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893" y="2272691"/>
            <a:ext cx="2724150" cy="7143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CBF8CA-F001-FD58-4984-197646130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8941" y="2277606"/>
            <a:ext cx="2724150" cy="71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04B99-7D12-7F2C-C8C7-0EA3624C34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1668" y="613805"/>
            <a:ext cx="6534650" cy="703321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44FFECD-B11F-C5F5-67E1-6930CE54C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06892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32"/>
    </mc:Choice>
    <mc:Fallback>
      <p:transition spd="slow" advTm="19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E662A6-F098-C6FB-2C86-8939F0F6A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0" y="2857500"/>
            <a:ext cx="2057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But Where is The Salt?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3900EFE-8EFC-7E98-5141-B22E3E8AB4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860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05"/>
    </mc:Choice>
    <mc:Fallback>
      <p:transition spd="slow" advTm="23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96F338-F5B7-D8D1-FF62-B14BEB76D187}"/>
              </a:ext>
            </a:extLst>
          </p:cNvPr>
          <p:cNvSpPr txBox="1"/>
          <p:nvPr/>
        </p:nvSpPr>
        <p:spPr>
          <a:xfrm>
            <a:off x="1981200" y="2010643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https://www.w3schools.com/sql/sql_injection.asp</a:t>
            </a:r>
            <a:endParaRPr lang="en-GB" dirty="0"/>
          </a:p>
          <a:p>
            <a:endParaRPr lang="en-GB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C62CED4-8497-D9EA-2C3F-23F0CC81C009}"/>
              </a:ext>
            </a:extLst>
          </p:cNvPr>
          <p:cNvSpPr txBox="1">
            <a:spLocks/>
          </p:cNvSpPr>
          <p:nvPr/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SQL Injection Attacks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78A6C-2F34-B5CE-FF36-C2281E7B99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248" b="21870"/>
          <a:stretch/>
        </p:blipFill>
        <p:spPr>
          <a:xfrm>
            <a:off x="261937" y="2971800"/>
            <a:ext cx="8620125" cy="297180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4D937FC-539D-FF50-F982-4B4617DEA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920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94"/>
    </mc:Choice>
    <mc:Fallback>
      <p:transition spd="slow" advTm="38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06" x="330200" y="5010150"/>
          <p14:tracePt t="6418" x="882650" y="4851400"/>
          <p14:tracePt t="6425" x="1104900" y="4794250"/>
          <p14:tracePt t="6446" x="1619250" y="4654550"/>
          <p14:tracePt t="6459" x="2133600" y="4502150"/>
          <p14:tracePt t="6480" x="2832100" y="4337050"/>
          <p14:tracePt t="6494" x="3060700" y="4267200"/>
          <p14:tracePt t="6508" x="3473450" y="4159250"/>
          <p14:tracePt t="6529" x="3930650" y="4044950"/>
          <p14:tracePt t="6543" x="4051300" y="4006850"/>
          <p14:tracePt t="6564" x="4362450" y="3930650"/>
          <p14:tracePt t="6577" x="4565650" y="3879850"/>
          <p14:tracePt t="6591" x="4673600" y="3848100"/>
          <p14:tracePt t="6612" x="4978400" y="3778250"/>
          <p14:tracePt t="6626" x="5130800" y="3740150"/>
          <p14:tracePt t="6647" x="5245100" y="3702050"/>
          <p14:tracePt t="6661" x="5314950" y="3676650"/>
          <p14:tracePt t="6675" x="5327650" y="3657600"/>
          <p14:tracePt t="6696" x="5327650" y="3651250"/>
          <p14:tracePt t="6709" x="5334000" y="3651250"/>
          <p14:tracePt t="6731" x="5334000" y="3638550"/>
          <p14:tracePt t="6762" x="5334000" y="3625850"/>
          <p14:tracePt t="6768" x="5321300" y="3613150"/>
          <p14:tracePt t="6779" x="5308600" y="3594100"/>
          <p14:tracePt t="6793" x="5276850" y="3568700"/>
          <p14:tracePt t="6813" x="5213350" y="3536950"/>
          <p14:tracePt t="6827" x="5187950" y="3536950"/>
          <p14:tracePt t="6841" x="5111750" y="3517900"/>
          <p14:tracePt t="6862" x="5060950" y="3511550"/>
          <p14:tracePt t="6876" x="4984750" y="3511550"/>
          <p14:tracePt t="6897" x="4895850" y="3511550"/>
          <p14:tracePt t="6911" x="4813300" y="3511550"/>
          <p14:tracePt t="6924" x="4718050" y="3511550"/>
          <p14:tracePt t="6946" x="4546600" y="3511550"/>
          <p14:tracePt t="6960" x="4432300" y="3511550"/>
          <p14:tracePt t="6980" x="4311650" y="3511550"/>
          <p14:tracePt t="6994" x="4197350" y="3511550"/>
          <p14:tracePt t="7008" x="4089400" y="3511550"/>
          <p14:tracePt t="7029" x="3981450" y="3511550"/>
          <p14:tracePt t="7043" x="3873500" y="3511550"/>
          <p14:tracePt t="7064" x="3759200" y="3511550"/>
          <p14:tracePt t="7078" x="3644900" y="3511550"/>
          <p14:tracePt t="7091" x="3549650" y="3511550"/>
          <p14:tracePt t="7112" x="3467100" y="3511550"/>
          <p14:tracePt t="7126" x="3384550" y="3511550"/>
          <p14:tracePt t="7147" x="3257550" y="3492500"/>
          <p14:tracePt t="7161" x="3213100" y="3492500"/>
          <p14:tracePt t="7182" x="3098800" y="3492500"/>
          <p14:tracePt t="7196" x="3009900" y="3479800"/>
          <p14:tracePt t="7210" x="2984500" y="3479800"/>
          <p14:tracePt t="7230" x="2933700" y="3479800"/>
          <p14:tracePt t="7244" x="2863850" y="3479800"/>
          <p14:tracePt t="7258" x="2813050" y="3479800"/>
          <p14:tracePt t="7279" x="2774950" y="3479800"/>
          <p14:tracePt t="7292" x="2743200" y="3479800"/>
          <p14:tracePt t="7314" x="2654300" y="3479800"/>
          <p14:tracePt t="7328" x="2635250" y="3479800"/>
          <p14:tracePt t="7348" x="2546350" y="3473450"/>
          <p14:tracePt t="7362" x="2495550" y="3460750"/>
          <p14:tracePt t="7376" x="2463800" y="3448050"/>
          <p14:tracePt t="7397" x="2374900" y="3422650"/>
          <p14:tracePt t="7411" x="2349500" y="3416300"/>
          <p14:tracePt t="7432" x="2324100" y="3409950"/>
          <p14:tracePt t="7446" x="2317750" y="3409950"/>
          <p14:tracePt t="7459" x="2298700" y="3409950"/>
          <p14:tracePt t="7480" x="2298700" y="3403600"/>
          <p14:tracePt t="7494" x="2286000" y="3403600"/>
          <p14:tracePt t="7515" x="2273300" y="3397250"/>
          <p14:tracePt t="7532" x="2273300" y="3390900"/>
          <p14:tracePt t="7561" x="2266950" y="3384550"/>
          <p14:tracePt t="7578" x="2260600" y="3378200"/>
          <p14:tracePt t="7579" x="2260600" y="3371850"/>
          <p14:tracePt t="7598" x="2254250" y="3365500"/>
          <p14:tracePt t="7612" x="2254250" y="3359150"/>
          <p14:tracePt t="7626" x="2254250" y="3352800"/>
          <p14:tracePt t="7656" x="2254250" y="3346450"/>
          <p14:tracePt t="7665" x="2254250" y="3340100"/>
          <p14:tracePt t="7682" x="2260600" y="3333750"/>
          <p14:tracePt t="7695" x="2260600" y="3327400"/>
          <p14:tracePt t="7722" x="2266950" y="3314700"/>
          <p14:tracePt t="7746" x="2273300" y="3314700"/>
          <p14:tracePt t="7752" x="2273300" y="3308350"/>
          <p14:tracePt t="7772" x="2279650" y="3308350"/>
          <p14:tracePt t="7802" x="2279650" y="3302000"/>
          <p14:tracePt t="7818" x="2286000" y="3302000"/>
          <p14:tracePt t="7824" x="2292350" y="3295650"/>
          <p14:tracePt t="7833" x="2298700" y="3295650"/>
          <p14:tracePt t="7848" x="2311400" y="3295650"/>
          <p14:tracePt t="7862" x="2317750" y="3295650"/>
          <p14:tracePt t="7876" x="2317750" y="3289300"/>
          <p14:tracePt t="7897" x="2324100" y="3289300"/>
          <p14:tracePt t="7914" x="2330450" y="3289300"/>
          <p14:tracePt t="7932" x="2343150" y="3282950"/>
          <p14:tracePt t="7945" x="2355850" y="3282950"/>
          <p14:tracePt t="7959" x="2362200" y="3282950"/>
          <p14:tracePt t="7981" x="2374900" y="3276600"/>
          <p14:tracePt t="8001" x="2387600" y="3276600"/>
          <p14:tracePt t="8015" x="2393950" y="3276600"/>
          <p14:tracePt t="8029" x="2425700" y="3270250"/>
          <p14:tracePt t="8043" x="2451100" y="3263900"/>
          <p14:tracePt t="8066" x="2476500" y="3251200"/>
          <p14:tracePt t="8082" x="2482850" y="3251200"/>
          <p14:tracePt t="8098" x="2489200" y="3244850"/>
          <p14:tracePt t="8112" x="2508250" y="3244850"/>
          <p14:tracePt t="8126" x="2520950" y="3244850"/>
          <p14:tracePt t="8147" x="2552700" y="3244850"/>
          <p14:tracePt t="8161" x="2578100" y="3244850"/>
          <p14:tracePt t="8182" x="2616200" y="3244850"/>
          <p14:tracePt t="8195" x="2628900" y="3244850"/>
          <p14:tracePt t="8209" x="2667000" y="3232150"/>
          <p14:tracePt t="8230" x="2692400" y="3225800"/>
          <p14:tracePt t="8244" x="2724150" y="3219450"/>
          <p14:tracePt t="8265" x="2762250" y="3213100"/>
          <p14:tracePt t="8279" x="2774950" y="3206750"/>
          <p14:tracePt t="8293" x="2794000" y="3206750"/>
          <p14:tracePt t="8314" x="2832100" y="3206750"/>
          <p14:tracePt t="8328" x="2857500" y="3206750"/>
          <p14:tracePt t="8348" x="2889250" y="3206750"/>
          <p14:tracePt t="8362" x="2908300" y="3206750"/>
          <p14:tracePt t="8376" x="2914650" y="3206750"/>
          <p14:tracePt t="8435" x="2927350" y="3206750"/>
          <p14:tracePt t="8442" x="2933700" y="3206750"/>
          <p14:tracePt t="8448" x="2940050" y="3206750"/>
          <p14:tracePt t="8457" x="2952750" y="3206750"/>
          <p14:tracePt t="8466" x="2965450" y="3213100"/>
          <p14:tracePt t="8480" x="2971800" y="3213100"/>
          <p14:tracePt t="8494" x="2978150" y="3213100"/>
          <p14:tracePt t="8732" x="2984500" y="3213100"/>
          <p14:tracePt t="8738" x="2997200" y="3213100"/>
          <p14:tracePt t="8754" x="3003550" y="3213100"/>
          <p14:tracePt t="8759" x="3009900" y="3213100"/>
          <p14:tracePt t="8770" x="3022600" y="3213100"/>
          <p14:tracePt t="8779" x="3028950" y="3213100"/>
          <p14:tracePt t="8793" x="3035300" y="3213100"/>
          <p14:tracePt t="8813" x="3060700" y="3206750"/>
          <p14:tracePt t="8827" x="3086100" y="3206750"/>
          <p14:tracePt t="8848" x="3124200" y="3194050"/>
          <p14:tracePt t="8862" x="3175000" y="3194050"/>
          <p14:tracePt t="8883" x="3251200" y="3194050"/>
          <p14:tracePt t="8897" x="3276600" y="3194050"/>
          <p14:tracePt t="8910" x="3346450" y="3194050"/>
          <p14:tracePt t="8931" x="3441700" y="3194050"/>
          <p14:tracePt t="8945" x="3498850" y="3194050"/>
          <p14:tracePt t="8966" x="3543300" y="3194050"/>
          <p14:tracePt t="8980" x="3587750" y="3181350"/>
          <p14:tracePt t="8994" x="3619500" y="3168650"/>
          <p14:tracePt t="9015" x="3638550" y="3168650"/>
          <p14:tracePt t="9042" x="3644900" y="3168650"/>
          <p14:tracePt t="9057" x="3651250" y="3168650"/>
          <p14:tracePt t="9066" x="3657600" y="3168650"/>
          <p14:tracePt t="9090" x="3663950" y="3168650"/>
          <p14:tracePt t="9138" x="3676650" y="3168650"/>
          <p14:tracePt t="9154" x="3689350" y="3168650"/>
          <p14:tracePt t="9164" x="3695700" y="3168650"/>
          <p14:tracePt t="9178" x="3708400" y="3168650"/>
          <p14:tracePt t="9185" x="3714750" y="3175000"/>
          <p14:tracePt t="9202" x="3721100" y="3175000"/>
          <p14:tracePt t="9210" x="3733800" y="3175000"/>
          <p14:tracePt t="9216" x="3746500" y="3175000"/>
          <p14:tracePt t="9230" x="3759200" y="3175000"/>
          <p14:tracePt t="9244" x="3771900" y="3175000"/>
          <p14:tracePt t="9265" x="3790950" y="3175000"/>
          <p14:tracePt t="9279" x="3797300" y="3175000"/>
          <p14:tracePt t="9299" x="3822700" y="3175000"/>
          <p14:tracePt t="9313" x="3860800" y="3175000"/>
          <p14:tracePt t="9327" x="3886200" y="3175000"/>
          <p14:tracePt t="9348" x="3949700" y="3175000"/>
          <p14:tracePt t="9362" x="3987800" y="3175000"/>
          <p14:tracePt t="9383" x="4006850" y="3175000"/>
          <p14:tracePt t="9397" x="4032250" y="3175000"/>
          <p14:tracePt t="9410" x="4095750" y="3175000"/>
          <p14:tracePt t="9432" x="4197350" y="3181350"/>
          <p14:tracePt t="9446" x="4235450" y="3181350"/>
          <p14:tracePt t="9466" x="4324350" y="3181350"/>
          <p14:tracePt t="9480" x="4375150" y="3181350"/>
          <p14:tracePt t="9494" x="4394200" y="3181350"/>
          <p14:tracePt t="9515" x="4464050" y="3181350"/>
          <p14:tracePt t="9529" x="4533900" y="3181350"/>
          <p14:tracePt t="9550" x="4667250" y="3181350"/>
          <p14:tracePt t="9564" x="4718050" y="3181350"/>
          <p14:tracePt t="9577" x="4845050" y="3181350"/>
          <p14:tracePt t="9599" x="4972050" y="3181350"/>
          <p14:tracePt t="9612" x="5080000" y="3181350"/>
          <p14:tracePt t="9633" x="5175250" y="3181350"/>
          <p14:tracePt t="9647" x="5264150" y="3181350"/>
          <p14:tracePt t="9660" x="5340350" y="3181350"/>
          <p14:tracePt t="9682" x="5467350" y="3181350"/>
          <p14:tracePt t="9696" x="5594350" y="3181350"/>
          <p14:tracePt t="9716" x="5695950" y="3181350"/>
          <p14:tracePt t="9731" x="5803900" y="3181350"/>
          <p14:tracePt t="9744" x="5905500" y="3181350"/>
          <p14:tracePt t="9765" x="6000750" y="3181350"/>
          <p14:tracePt t="9779" x="6096000" y="3181350"/>
          <p14:tracePt t="9800" x="6191250" y="3187700"/>
          <p14:tracePt t="9814" x="6286500" y="3194050"/>
          <p14:tracePt t="9827" x="6388100" y="3206750"/>
          <p14:tracePt t="9848" x="6502400" y="3238500"/>
          <p14:tracePt t="9862" x="6534150" y="3244850"/>
          <p14:tracePt t="9883" x="6629400" y="3244850"/>
          <p14:tracePt t="9897" x="6667500" y="3244850"/>
          <p14:tracePt t="9910" x="6781800" y="3244850"/>
          <p14:tracePt t="9932" x="7048500" y="3244850"/>
          <p14:tracePt t="9945" x="7118350" y="3244850"/>
          <p14:tracePt t="9966" x="7245350" y="3244850"/>
          <p14:tracePt t="9980" x="7385050" y="3244850"/>
          <p14:tracePt t="9994" x="7461250" y="3244850"/>
          <p14:tracePt t="10015" x="7664450" y="3244850"/>
          <p14:tracePt t="10029" x="7772400" y="3244850"/>
          <p14:tracePt t="10050" x="7937500" y="3244850"/>
          <p14:tracePt t="10066" x="7969250" y="3244850"/>
          <p14:tracePt t="10077" x="8007350" y="3244850"/>
          <p14:tracePt t="10098" x="8045450" y="3244850"/>
          <p14:tracePt t="10112" x="8070850" y="3244850"/>
          <p14:tracePt t="10133" x="8159750" y="3244850"/>
          <p14:tracePt t="10147" x="8204200" y="3244850"/>
          <p14:tracePt t="10168" x="8299450" y="3244850"/>
          <p14:tracePt t="10181" x="8420100" y="3238500"/>
          <p14:tracePt t="10195" x="8515350" y="3232150"/>
          <p14:tracePt t="10216" x="8585200" y="3219450"/>
          <p14:tracePt t="10230" x="8623300" y="3219450"/>
          <p14:tracePt t="10244" x="8655050" y="3219450"/>
          <p14:tracePt t="10265" x="8667750" y="3219450"/>
          <p14:tracePt t="10279" x="8712200" y="3219450"/>
          <p14:tracePt t="10299" x="8750300" y="3200400"/>
          <p14:tracePt t="10314" x="8756650" y="3200400"/>
          <p14:tracePt t="11104" x="8750300" y="3200400"/>
          <p14:tracePt t="11126" x="8737600" y="3200400"/>
          <p14:tracePt t="11132" x="8712200" y="3200400"/>
          <p14:tracePt t="11138" x="8693150" y="3200400"/>
          <p14:tracePt t="11150" x="8680450" y="3200400"/>
          <p14:tracePt t="11168" x="8667750" y="3200400"/>
          <p14:tracePt t="11182" x="8655050" y="3200400"/>
          <p14:tracePt t="11195" x="8636000" y="3200400"/>
          <p14:tracePt t="11216" x="8610600" y="3206750"/>
          <p14:tracePt t="11230" x="8597900" y="3206750"/>
          <p14:tracePt t="11251" x="8559800" y="3206750"/>
          <p14:tracePt t="11265" x="8547100" y="3213100"/>
          <p14:tracePt t="11279" x="8509000" y="3219450"/>
          <p14:tracePt t="11299" x="8483600" y="3225800"/>
          <p14:tracePt t="11313" x="8439150" y="3232150"/>
          <p14:tracePt t="11334" x="8407400" y="3238500"/>
          <p14:tracePt t="11348" x="8382000" y="3238500"/>
          <p14:tracePt t="11362" x="8356600" y="3238500"/>
          <p14:tracePt t="11383" x="8299450" y="3238500"/>
          <p14:tracePt t="11397" x="8242300" y="3238500"/>
          <p14:tracePt t="11418" x="8083550" y="3244850"/>
          <p14:tracePt t="11431" x="8026400" y="3251200"/>
          <p14:tracePt t="11453" x="7867650" y="3289300"/>
          <p14:tracePt t="11466" x="7721600" y="3321050"/>
          <p14:tracePt t="11480" x="7632700" y="3333750"/>
          <p14:tracePt t="11501" x="7296150" y="3352800"/>
          <p14:tracePt t="11515" x="7080250" y="3397250"/>
          <p14:tracePt t="11529" x="6991350" y="3422650"/>
          <p14:tracePt t="11550" x="6807200" y="3467100"/>
          <p14:tracePt t="11563" x="6724650" y="3492500"/>
          <p14:tracePt t="11584" x="6623050" y="3511550"/>
          <p14:tracePt t="11598" x="6477000" y="3536950"/>
          <p14:tracePt t="11612" x="6299200" y="3562350"/>
          <p14:tracePt t="11633" x="6121400" y="3600450"/>
          <p14:tracePt t="11647" x="6000750" y="3632200"/>
          <p14:tracePt t="11667" x="5956300" y="3651250"/>
          <p14:tracePt t="11682" x="5930900" y="3657600"/>
          <p14:tracePt t="11703" x="5905500" y="3663950"/>
          <p14:tracePt t="11717" x="5880100" y="3663950"/>
          <p14:tracePt t="11730" x="5835650" y="3663950"/>
          <p14:tracePt t="11751" x="5797550" y="3663950"/>
          <p14:tracePt t="11765" x="5715000" y="3663950"/>
          <p14:tracePt t="11786" x="5537200" y="3663950"/>
          <p14:tracePt t="11800" x="5473700" y="3663950"/>
          <p14:tracePt t="11813" x="5359400" y="3663950"/>
          <p14:tracePt t="11835" x="5200650" y="3657600"/>
          <p14:tracePt t="11848" x="5143500" y="3651250"/>
          <p14:tracePt t="11869" x="4946650" y="3632200"/>
          <p14:tracePt t="11883" x="4851400" y="3632200"/>
          <p14:tracePt t="11897" x="4806950" y="3625850"/>
          <p14:tracePt t="11917" x="4667250" y="3600450"/>
          <p14:tracePt t="11931" x="4572000" y="3581400"/>
          <p14:tracePt t="11952" x="4425950" y="3562350"/>
          <p14:tracePt t="11966" x="4381500" y="3556000"/>
          <p14:tracePt t="11980" x="4330700" y="3549650"/>
          <p14:tracePt t="12001" x="4229100" y="3549650"/>
          <p14:tracePt t="12015" x="4210050" y="3549650"/>
          <p14:tracePt t="12036" x="4121150" y="3549650"/>
          <p14:tracePt t="12050" x="4038600" y="3549650"/>
          <p14:tracePt t="12063" x="4006850" y="3549650"/>
          <p14:tracePt t="12085" x="3911600" y="3549650"/>
          <p14:tracePt t="12098" x="3835400" y="3549650"/>
          <p14:tracePt t="12120" x="3689350" y="3549650"/>
          <p14:tracePt t="12133" x="3644900" y="3549650"/>
          <p14:tracePt t="12147" x="3568700" y="3549650"/>
          <p14:tracePt t="12168" x="3460750" y="3549650"/>
          <p14:tracePt t="12182" x="3422650" y="3549650"/>
          <p14:tracePt t="12202" x="3321050" y="3549650"/>
          <p14:tracePt t="12216" x="3251200" y="3549650"/>
          <p14:tracePt t="12230" x="3206750" y="3549650"/>
          <p14:tracePt t="12251" x="3086100" y="3549650"/>
          <p14:tracePt t="12265" x="3022600" y="3549650"/>
          <p14:tracePt t="12286" x="2952750" y="3549650"/>
          <p14:tracePt t="12299" x="2889250" y="3536950"/>
          <p14:tracePt t="12314" x="2819400" y="3524250"/>
          <p14:tracePt t="12334" x="2755900" y="3511550"/>
          <p14:tracePt t="12348" x="2711450" y="3498850"/>
          <p14:tracePt t="12370" x="2667000" y="3486150"/>
          <p14:tracePt t="12384" x="2660650" y="3473450"/>
          <p14:tracePt t="12397" x="2654300" y="3467100"/>
          <p14:tracePt t="12418" x="2622550" y="3441700"/>
          <p14:tracePt t="12432" x="2584450" y="3429000"/>
          <p14:tracePt t="12452" x="2552700" y="3403600"/>
          <p14:tracePt t="12466" x="2540000" y="3390900"/>
          <p14:tracePt t="12480" x="2527300" y="3390900"/>
          <p14:tracePt t="12514" x="2527300" y="3378200"/>
          <p14:tracePt t="12586" x="2533650" y="3384550"/>
          <p14:tracePt t="12594" x="2546350" y="3384550"/>
          <p14:tracePt t="12610" x="2559050" y="3397250"/>
          <p14:tracePt t="12618" x="2571750" y="3397250"/>
          <p14:tracePt t="12624" x="2584450" y="3409950"/>
          <p14:tracePt t="12642" x="2597150" y="3422650"/>
          <p14:tracePt t="12647" x="2616200" y="3422650"/>
          <p14:tracePt t="12667" x="2654300" y="3454400"/>
          <p14:tracePt t="12682" x="2705100" y="3486150"/>
          <p14:tracePt t="12703" x="2749550" y="3492500"/>
          <p14:tracePt t="12716" x="2800350" y="3505200"/>
          <p14:tracePt t="12730" x="2876550" y="3524250"/>
          <p14:tracePt t="12751" x="2952750" y="3536950"/>
          <p14:tracePt t="12765" x="3035300" y="3556000"/>
          <p14:tracePt t="12786" x="3136900" y="3556000"/>
          <p14:tracePt t="12799" x="3168650" y="3556000"/>
          <p14:tracePt t="12820" x="3263900" y="3556000"/>
          <p14:tracePt t="12834" x="3321050" y="3556000"/>
          <p14:tracePt t="12848" x="3346450" y="3556000"/>
          <p14:tracePt t="12869" x="3422650" y="3556000"/>
          <p14:tracePt t="12883" x="3479800" y="3556000"/>
          <p14:tracePt t="12897" x="3498850" y="3556000"/>
          <p14:tracePt t="12918" x="3575050" y="3556000"/>
          <p14:tracePt t="12932" x="3606800" y="3556000"/>
          <p14:tracePt t="12952" x="3632200" y="3556000"/>
          <p14:tracePt t="12966" x="3663950" y="3556000"/>
          <p14:tracePt t="12980" x="3702050" y="3549650"/>
          <p14:tracePt t="13001" x="3752850" y="3536950"/>
          <p14:tracePt t="13015" x="3771900" y="3530600"/>
          <p14:tracePt t="13036" x="3829050" y="3517900"/>
          <p14:tracePt t="13050" x="3835400" y="3505200"/>
          <p14:tracePt t="13070" x="3841750" y="3505200"/>
          <p14:tracePt t="13090" x="3848100" y="3505200"/>
          <p14:tracePt t="13113" x="3854450" y="3505200"/>
          <p14:tracePt t="13220" x="3860800" y="3505200"/>
          <p14:tracePt t="13234" x="3860800" y="3492500"/>
          <p14:tracePt t="13258" x="3867150" y="3492500"/>
          <p14:tracePt t="13290" x="3873500" y="3486150"/>
          <p14:tracePt t="13314" x="3873500" y="3479800"/>
          <p14:tracePt t="13338" x="3886200" y="3479800"/>
          <p14:tracePt t="13362" x="3886200" y="3473450"/>
          <p14:tracePt t="13378" x="3898900" y="3473450"/>
          <p14:tracePt t="13391" x="3898900" y="3460750"/>
          <p14:tracePt t="13482" x="3898900" y="3467100"/>
          <p14:tracePt t="13506" x="3898900" y="3479800"/>
          <p14:tracePt t="13511" x="3892550" y="3479800"/>
          <p14:tracePt t="13522" x="3892550" y="3492500"/>
          <p14:tracePt t="13530" x="3879850" y="3492500"/>
          <p14:tracePt t="13536" x="3867150" y="3505200"/>
          <p14:tracePt t="13554" x="3860800" y="3517900"/>
          <p14:tracePt t="13571" x="3841750" y="3530600"/>
          <p14:tracePt t="13584" x="3822700" y="3543300"/>
          <p14:tracePt t="13598" x="3810000" y="3543300"/>
          <p14:tracePt t="13619" x="3784600" y="3549650"/>
          <p14:tracePt t="13633" x="3778250" y="3549650"/>
          <p14:tracePt t="13654" x="3771900" y="3549650"/>
          <p14:tracePt t="13667" x="3771900" y="3543300"/>
          <p14:tracePt t="13682" x="3771900" y="3536950"/>
          <p14:tracePt t="13702" x="3771900" y="3524250"/>
          <p14:tracePt t="13716" x="3784600" y="3511550"/>
          <p14:tracePt t="13738" x="3822700" y="3498850"/>
          <p14:tracePt t="13751" x="3835400" y="3498850"/>
          <p14:tracePt t="13768" x="3841750" y="3498850"/>
          <p14:tracePt t="13792" x="3848100" y="3498850"/>
          <p14:tracePt t="13820" x="3835400" y="3505200"/>
          <p14:tracePt t="13834" x="3810000" y="3505200"/>
          <p14:tracePt t="13841" x="3790950" y="3517900"/>
          <p14:tracePt t="13848" x="3765550" y="3524250"/>
          <p14:tracePt t="13869" x="3740150" y="3530600"/>
          <p14:tracePt t="13883" x="3733800" y="3530600"/>
          <p14:tracePt t="13938" x="3740150" y="3530600"/>
          <p14:tracePt t="13952" x="3746500" y="3530600"/>
          <p14:tracePt t="13960" x="3759200" y="3524250"/>
          <p14:tracePt t="13966" x="3771900" y="3524250"/>
          <p14:tracePt t="13976" x="3784600" y="3524250"/>
          <p14:tracePt t="13987" x="3790950" y="3524250"/>
          <p14:tracePt t="14001" x="3810000" y="3524250"/>
          <p14:tracePt t="14015" x="3816350" y="3524250"/>
          <p14:tracePt t="14035" x="3822700" y="3524250"/>
          <p14:tracePt t="14074" x="3822700" y="3517900"/>
          <p14:tracePt t="14112" x="3829050" y="3517900"/>
          <p14:tracePt t="14136" x="3835400" y="3517900"/>
          <p14:tracePt t="14146" x="3835400" y="3511550"/>
          <p14:tracePt t="14154" x="3841750" y="3511550"/>
          <p14:tracePt t="14159" x="3848100" y="3511550"/>
          <p14:tracePt t="16108" x="3848100" y="3505200"/>
          <p14:tracePt t="16116" x="3841750" y="3505200"/>
          <p14:tracePt t="16132" x="3841750" y="3498850"/>
          <p14:tracePt t="16246" x="3835400" y="3498850"/>
          <p14:tracePt t="16294" x="3835400" y="3492500"/>
          <p14:tracePt t="16295" x="3829050" y="3492500"/>
          <p14:tracePt t="16300" x="3822700" y="3492500"/>
          <p14:tracePt t="16312" x="3822700" y="3486150"/>
          <p14:tracePt t="16496" x="3810000" y="3486150"/>
          <p14:tracePt t="17200" x="3829050" y="3486150"/>
          <p14:tracePt t="17218" x="3835400" y="3486150"/>
          <p14:tracePt t="17219" x="3854450" y="3486150"/>
          <p14:tracePt t="17226" x="3867150" y="3486150"/>
          <p14:tracePt t="17237" x="3943350" y="3486150"/>
          <p14:tracePt t="17251" x="4051300" y="3486150"/>
          <p14:tracePt t="17272" x="4305300" y="3486150"/>
          <p14:tracePt t="17285" x="4552950" y="3492500"/>
          <p14:tracePt t="17306" x="5092700" y="3498850"/>
          <p14:tracePt t="17321" x="5270500" y="3517900"/>
          <p14:tracePt t="17334" x="5575300" y="3536950"/>
          <p14:tracePt t="17355" x="5924550" y="3575050"/>
          <p14:tracePt t="17369" x="6007100" y="3587750"/>
          <p14:tracePt t="17389" x="6184900" y="3606800"/>
          <p14:tracePt t="17404" x="6286500" y="3619500"/>
          <p14:tracePt t="17424" x="6407150" y="3644900"/>
          <p14:tracePt t="17438" x="6445250" y="3644900"/>
          <p14:tracePt t="17452" x="6489700" y="3644900"/>
          <p14:tracePt t="17473" x="6534150" y="3644900"/>
          <p14:tracePt t="17487" x="6540500" y="3638550"/>
          <p14:tracePt t="17508" x="6578600" y="3625850"/>
          <p14:tracePt t="17522" x="6610350" y="3625850"/>
          <p14:tracePt t="17536" x="6642100" y="3619500"/>
          <p14:tracePt t="17556" x="6680200" y="3613150"/>
          <p14:tracePt t="17570" x="6724650" y="3600450"/>
          <p14:tracePt t="17592" x="6800850" y="3556000"/>
          <p14:tracePt t="17605" x="6832600" y="3524250"/>
          <p14:tracePt t="17619" x="6883400" y="3505200"/>
          <p14:tracePt t="17640" x="7035800" y="3460750"/>
          <p14:tracePt t="17653" x="7080250" y="3441700"/>
          <p14:tracePt t="17674" x="7099300" y="3429000"/>
          <p14:tracePt t="17688" x="7105650" y="3422650"/>
          <p14:tracePt t="17706" x="7105650" y="3416300"/>
          <p14:tracePt t="17736" x="7112000" y="3416300"/>
          <p14:tracePt t="17756" x="7118350" y="3409950"/>
          <p14:tracePt t="17770" x="7118350" y="3403600"/>
          <p14:tracePt t="17800" x="7124700" y="3403600"/>
          <p14:tracePt t="17816" x="7131050" y="3397250"/>
          <p14:tracePt t="17826" x="7137400" y="3390900"/>
          <p14:tracePt t="17827" x="7143750" y="3378200"/>
          <p14:tracePt t="17841" x="7150100" y="3371850"/>
          <p14:tracePt t="17855" x="7169150" y="3359150"/>
          <p14:tracePt t="17869" x="7175500" y="3359150"/>
          <p14:tracePt t="17889" x="7188200" y="3333750"/>
          <p14:tracePt t="17928" x="7188200" y="3327400"/>
          <p14:tracePt t="17952" x="7188200" y="3321050"/>
          <p14:tracePt t="17970" x="7188200" y="3314700"/>
          <p14:tracePt t="17986" x="7200900" y="3308350"/>
          <p14:tracePt t="17994" x="7200900" y="3302000"/>
          <p14:tracePt t="18010" x="7200900" y="3295650"/>
          <p14:tracePt t="18018" x="7200900" y="3289300"/>
          <p14:tracePt t="18021" x="7194550" y="3289300"/>
          <p14:tracePt t="18042" x="7194550" y="3276600"/>
          <p14:tracePt t="18202" x="7200900" y="3276600"/>
          <p14:tracePt t="18210" x="7213600" y="3276600"/>
          <p14:tracePt t="18216" x="7226300" y="3276600"/>
          <p14:tracePt t="18226" x="7239000" y="3276600"/>
          <p14:tracePt t="18237" x="7258050" y="3276600"/>
          <p14:tracePt t="18258" x="7315200" y="3270250"/>
          <p14:tracePt t="18272" x="7353300" y="3270250"/>
          <p14:tracePt t="18285" x="7366000" y="3270250"/>
          <p14:tracePt t="18306" x="7391400" y="3263900"/>
          <p14:tracePt t="18346" x="7391400" y="3257550"/>
          <p14:tracePt t="18354" x="7378700" y="3257550"/>
          <p14:tracePt t="18370" x="7353300" y="3257550"/>
          <p14:tracePt t="18377" x="7321550" y="3257550"/>
          <p14:tracePt t="18390" x="7302500" y="3257550"/>
          <p14:tracePt t="18404" x="7150100" y="3257550"/>
          <p14:tracePt t="18424" x="7092950" y="3257550"/>
          <p14:tracePt t="18438" x="7042150" y="3257550"/>
          <p14:tracePt t="18466" x="7048500" y="3257550"/>
          <p14:tracePt t="18473" x="7061200" y="3257550"/>
          <p14:tracePt t="18487" x="7080250" y="3257550"/>
          <p14:tracePt t="18508" x="7137400" y="3257550"/>
          <p14:tracePt t="18522" x="7207250" y="3257550"/>
          <p14:tracePt t="18535" x="7239000" y="3257550"/>
          <p14:tracePt t="18556" x="7308850" y="3257550"/>
          <p14:tracePt t="18570" x="7353300" y="3244850"/>
          <p14:tracePt t="18591" x="7366000" y="3244850"/>
          <p14:tracePt t="18605" x="7378700" y="3238500"/>
          <p14:tracePt t="18636" x="7372350" y="3232150"/>
          <p14:tracePt t="18641" x="7353300" y="3232150"/>
          <p14:tracePt t="18653" x="7327900" y="3232150"/>
          <p14:tracePt t="18674" x="7270750" y="3232150"/>
          <p14:tracePt t="18688" x="7258050" y="3232150"/>
          <p14:tracePt t="18762" x="7270750" y="3238500"/>
          <p14:tracePt t="18778" x="7283450" y="3238500"/>
          <p14:tracePt t="18786" x="7289800" y="3238500"/>
          <p14:tracePt t="18792" x="7296150" y="3244850"/>
          <p14:tracePt t="18802" x="7302500" y="3244850"/>
          <p14:tracePt t="18810" x="7308850" y="3244850"/>
          <p14:tracePt t="18820" x="7315200" y="3244850"/>
          <p14:tracePt t="19140" x="7315200" y="3251200"/>
          <p14:tracePt t="20192" x="7327900" y="3251200"/>
          <p14:tracePt t="20198" x="7321550" y="3251200"/>
          <p14:tracePt t="20204" x="7296150" y="3251200"/>
          <p14:tracePt t="20209" x="7289800" y="3251200"/>
          <p14:tracePt t="20223" x="7270750" y="3251200"/>
          <p14:tracePt t="20244" x="7181850" y="3251200"/>
          <p14:tracePt t="20258" x="7124700" y="3251200"/>
          <p14:tracePt t="20271" x="7099300" y="3251200"/>
          <p14:tracePt t="20293" x="7054850" y="3251200"/>
          <p14:tracePt t="20306" x="7029450" y="3251200"/>
          <p14:tracePt t="20327" x="7004050" y="3244850"/>
          <p14:tracePt t="20341" x="6991350" y="3244850"/>
          <p14:tracePt t="20355" x="6972300" y="3238500"/>
          <p14:tracePt t="20376" x="6953250" y="3232150"/>
          <p14:tracePt t="20390" x="6946900" y="3232150"/>
          <p14:tracePt t="20410" x="6934200" y="3219450"/>
          <p14:tracePt t="20424" x="6921500" y="3213100"/>
          <p14:tracePt t="20438" x="6915150" y="3213100"/>
          <p14:tracePt t="20459" x="6908800" y="3206750"/>
          <p14:tracePt t="20473" x="6902450" y="3206750"/>
          <p14:tracePt t="20494" x="6883400" y="3200400"/>
          <p14:tracePt t="20508" x="6870700" y="3200400"/>
          <p14:tracePt t="20522" x="6845300" y="3200400"/>
          <p14:tracePt t="20543" x="6838950" y="3200400"/>
          <p14:tracePt t="20556" x="6832600" y="3200400"/>
          <p14:tracePt t="20626" x="6832600" y="3206750"/>
          <p14:tracePt t="20640" x="6832600" y="3213100"/>
          <p14:tracePt t="20658" x="6838950" y="3213100"/>
          <p14:tracePt t="20664" x="6845300" y="3213100"/>
          <p14:tracePt t="20674" x="6851650" y="3213100"/>
          <p14:tracePt t="20682" x="6858000" y="3213100"/>
          <p14:tracePt t="20688" x="6864350" y="3213100"/>
          <p14:tracePt t="20709" x="6877050" y="3213100"/>
          <p14:tracePt t="20723" x="6902450" y="3206750"/>
          <p14:tracePt t="20745" x="6940550" y="3206750"/>
          <p14:tracePt t="20758" x="6985000" y="3194050"/>
          <p14:tracePt t="20772" x="7054850" y="3194050"/>
          <p14:tracePt t="20792" x="7099300" y="3194050"/>
          <p14:tracePt t="20806" x="7162800" y="3187700"/>
          <p14:tracePt t="20827" x="7251700" y="3175000"/>
          <p14:tracePt t="20841" x="7264400" y="3175000"/>
          <p14:tracePt t="20855" x="7315200" y="3175000"/>
          <p14:tracePt t="20875" x="7372350" y="3181350"/>
          <p14:tracePt t="20890" x="7397750" y="3187700"/>
          <p14:tracePt t="20910" x="7429500" y="3187700"/>
          <p14:tracePt t="20924" x="7435850" y="3194050"/>
          <p14:tracePt t="20970" x="7429500" y="3194050"/>
          <p14:tracePt t="20986" x="7423150" y="3194050"/>
          <p14:tracePt t="20994" x="7410450" y="3194050"/>
          <p14:tracePt t="20995" x="7404100" y="3194050"/>
          <p14:tracePt t="21009" x="7391400" y="3194050"/>
          <p14:tracePt t="21022" x="7366000" y="3194050"/>
          <p14:tracePt t="21042" x="7289800" y="3194050"/>
          <p14:tracePt t="21056" x="7258050" y="3194050"/>
          <p14:tracePt t="21077" x="7169150" y="3194050"/>
          <p14:tracePt t="21091" x="7131050" y="3194050"/>
          <p14:tracePt t="21105" x="7118350" y="3194050"/>
          <p14:tracePt t="21126" x="7105650" y="3194050"/>
          <p14:tracePt t="21154" x="7112000" y="3194050"/>
          <p14:tracePt t="21168" x="7124700" y="3200400"/>
          <p14:tracePt t="21178" x="7143750" y="3206750"/>
          <p14:tracePt t="21188" x="7162800" y="3206750"/>
          <p14:tracePt t="21210" x="7232650" y="3213100"/>
          <p14:tracePt t="21223" x="7258050" y="3213100"/>
          <p14:tracePt t="21244" x="7327900" y="3213100"/>
          <p14:tracePt t="21258" x="7385050" y="3213100"/>
          <p14:tracePt t="21274" x="7397750" y="3213100"/>
          <p14:tracePt t="21394" x="7397750" y="3206750"/>
          <p14:tracePt t="21402" x="7391400" y="3206750"/>
          <p14:tracePt t="21546" x="7397750" y="3206750"/>
          <p14:tracePt t="21570" x="7404100" y="3206750"/>
          <p14:tracePt t="21571" x="7410450" y="3206750"/>
          <p14:tracePt t="22708" x="7423150" y="3206750"/>
          <p14:tracePt t="22746" x="7416800" y="3206750"/>
          <p14:tracePt t="22818" x="7410450" y="3206750"/>
          <p14:tracePt t="22826" x="7404100" y="3206750"/>
          <p14:tracePt t="22832" x="7404100" y="3213100"/>
          <p14:tracePt t="22842" x="7391400" y="3213100"/>
          <p14:tracePt t="22855" x="7391400" y="3219450"/>
          <p14:tracePt t="22866" x="7378700" y="3225800"/>
          <p14:tracePt t="22879" x="7372350" y="3232150"/>
          <p14:tracePt t="22922" x="7366000" y="3238500"/>
          <p14:tracePt t="22962" x="7372350" y="3238500"/>
          <p14:tracePt t="24016" x="7366000" y="3244850"/>
          <p14:tracePt t="24034" x="7334250" y="3257550"/>
          <p14:tracePt t="24044" x="7321550" y="3257550"/>
          <p14:tracePt t="24050" x="7308850" y="3257550"/>
          <p14:tracePt t="24057" x="7296150" y="3257550"/>
          <p14:tracePt t="24066" x="7277100" y="3257550"/>
          <p14:tracePt t="24077" x="7251700" y="3270250"/>
          <p14:tracePt t="24091" x="7188200" y="3289300"/>
          <p14:tracePt t="24112" x="7118350" y="3302000"/>
          <p14:tracePt t="24126" x="7061200" y="3314700"/>
          <p14:tracePt t="24147" x="6870700" y="3365500"/>
          <p14:tracePt t="24160" x="6800850" y="3378200"/>
          <p14:tracePt t="24174" x="6686550" y="3422650"/>
          <p14:tracePt t="24195" x="6565900" y="3473450"/>
          <p14:tracePt t="24209" x="6527800" y="3492500"/>
          <p14:tracePt t="24230" x="6419850" y="3549650"/>
          <p14:tracePt t="24244" x="6318250" y="3581400"/>
          <p14:tracePt t="24258" x="6223000" y="3606800"/>
          <p14:tracePt t="24278" x="6115050" y="3638550"/>
          <p14:tracePt t="24292" x="6007100" y="3663950"/>
          <p14:tracePt t="24313" x="5829300" y="3695700"/>
          <p14:tracePt t="24327" x="5772150" y="3702050"/>
          <p14:tracePt t="24341" x="5638800" y="3708400"/>
          <p14:tracePt t="24362" x="5473700" y="3708400"/>
          <p14:tracePt t="24375" x="5461000" y="3708400"/>
          <p14:tracePt t="24396" x="5435600" y="3708400"/>
          <p14:tracePt t="24410" x="5416550" y="3708400"/>
          <p14:tracePt t="24424" x="5403850" y="3708400"/>
          <p14:tracePt t="24445" x="5384800" y="3702050"/>
          <p14:tracePt t="24459" x="5378450" y="3702050"/>
          <p14:tracePt t="24480" x="5365750" y="3689350"/>
          <p14:tracePt t="24494" x="5359400" y="3689350"/>
          <p14:tracePt t="24515" x="5346700" y="3689350"/>
          <p14:tracePt t="24552" x="5365750" y="3689350"/>
          <p14:tracePt t="24562" x="5378450" y="3689350"/>
          <p14:tracePt t="24570" x="5397500" y="3689350"/>
          <p14:tracePt t="24577" x="5422900" y="3689350"/>
          <p14:tracePt t="24597" x="5467350" y="3689350"/>
          <p14:tracePt t="24611" x="5499100" y="3689350"/>
          <p14:tracePt t="24626" x="5537200" y="3689350"/>
          <p14:tracePt t="24646" x="5594350" y="3676650"/>
          <p14:tracePt t="24660" x="5638800" y="3670300"/>
          <p14:tracePt t="24681" x="5797550" y="3625850"/>
          <p14:tracePt t="24695" x="5911850" y="3581400"/>
          <p14:tracePt t="24709" x="5969000" y="3568700"/>
          <p14:tracePt t="24730" x="6127750" y="3536950"/>
          <p14:tracePt t="24744" x="6235700" y="3511550"/>
          <p14:tracePt t="24765" x="6375400" y="3467100"/>
          <p14:tracePt t="24778" x="6496050" y="3435350"/>
          <p14:tracePt t="24792" x="6610350" y="3403600"/>
          <p14:tracePt t="24813" x="6686550" y="3384550"/>
          <p14:tracePt t="24827" x="6762750" y="3365500"/>
          <p14:tracePt t="24848" x="6819900" y="3346450"/>
          <p14:tracePt t="24862" x="6858000" y="3333750"/>
          <p14:tracePt t="24876" x="6889750" y="3321050"/>
          <p14:tracePt t="24896" x="6902450" y="3314700"/>
          <p14:tracePt t="25162" x="6896100" y="3314700"/>
          <p14:tracePt t="25380" x="6889750" y="3314700"/>
          <p14:tracePt t="25388" x="6883400" y="3321050"/>
          <p14:tracePt t="25394" x="6858000" y="3327400"/>
          <p14:tracePt t="25403" x="6819900" y="3340100"/>
          <p14:tracePt t="25410" x="6807200" y="3340100"/>
          <p14:tracePt t="25431" x="6750050" y="3352800"/>
          <p14:tracePt t="25445" x="6680200" y="3365500"/>
          <p14:tracePt t="25466" x="6515100" y="3416300"/>
          <p14:tracePt t="25480" x="6451600" y="3429000"/>
          <p14:tracePt t="25494" x="6305550" y="3441700"/>
          <p14:tracePt t="25515" x="6045200" y="3448050"/>
          <p14:tracePt t="25529" x="5962650" y="3448050"/>
          <p14:tracePt t="25542" x="5797550" y="3448050"/>
          <p14:tracePt t="25563" x="5670550" y="3448050"/>
          <p14:tracePt t="25577" x="5657850" y="3448050"/>
          <p14:tracePt t="25618" x="5651500" y="3448050"/>
          <p14:tracePt t="25672" x="5670550" y="3448050"/>
          <p14:tracePt t="25678" x="5695950" y="3448050"/>
          <p14:tracePt t="25688" x="5734050" y="3448050"/>
          <p14:tracePt t="25695" x="5759450" y="3448050"/>
          <p14:tracePt t="25709" x="5784850" y="3448050"/>
          <p14:tracePt t="25731" x="5842000" y="3448050"/>
          <p14:tracePt t="25744" x="5905500" y="3448050"/>
          <p14:tracePt t="25765" x="5981700" y="3448050"/>
          <p14:tracePt t="25778" x="6089650" y="3448050"/>
          <p14:tracePt t="25792" x="6140450" y="3448050"/>
          <p14:tracePt t="25813" x="6267450" y="3448050"/>
          <p14:tracePt t="25827" x="6305550" y="3448050"/>
          <p14:tracePt t="25848" x="6324600" y="3448050"/>
          <p14:tracePt t="25862" x="6343650" y="3448050"/>
          <p14:tracePt t="25876" x="6375400" y="3448050"/>
          <p14:tracePt t="25896" x="6407150" y="3448050"/>
          <p14:tracePt t="25910" x="6413500" y="3448050"/>
          <p14:tracePt t="25931" x="6419850" y="3448050"/>
          <p14:tracePt t="26000" x="6426200" y="3441700"/>
          <p14:tracePt t="26008" x="6432550" y="3435350"/>
          <p14:tracePt t="26010" x="6438900" y="3435350"/>
          <p14:tracePt t="26032" x="6445250" y="3435350"/>
          <p14:tracePt t="26106" x="6457950" y="3429000"/>
          <p14:tracePt t="26129" x="6464300" y="3429000"/>
          <p14:tracePt t="26136" x="6477000" y="3429000"/>
          <p14:tracePt t="26146" x="6496050" y="3429000"/>
          <p14:tracePt t="26154" x="6502400" y="3429000"/>
          <p14:tracePt t="26160" x="6515100" y="3422650"/>
          <p14:tracePt t="26181" x="6546850" y="3416300"/>
          <p14:tracePt t="26195" x="6572250" y="3416300"/>
          <p14:tracePt t="26216" x="6623050" y="3390900"/>
          <p14:tracePt t="26230" x="6705600" y="3378200"/>
          <p14:tracePt t="26243" x="6750050" y="3365500"/>
          <p14:tracePt t="26264" x="6908800" y="3321050"/>
          <p14:tracePt t="26278" x="6997700" y="3295650"/>
          <p14:tracePt t="26299" x="7073900" y="3282950"/>
          <p14:tracePt t="26313" x="7099300" y="3276600"/>
          <p14:tracePt t="26327" x="7105650" y="3276600"/>
          <p14:tracePt t="26348" x="7124700" y="3263900"/>
          <p14:tracePt t="26368" x="7137400" y="3263900"/>
          <p14:tracePt t="27790" x="7118350" y="3263900"/>
          <p14:tracePt t="27802" x="7080250" y="3270250"/>
          <p14:tracePt t="27818" x="7061200" y="3276600"/>
          <p14:tracePt t="27825" x="7029450" y="3289300"/>
          <p14:tracePt t="27834" x="7016750" y="3289300"/>
          <p14:tracePt t="27848" x="7004050" y="3289300"/>
          <p14:tracePt t="27862" x="6972300" y="3289300"/>
          <p14:tracePt t="27883" x="6889750" y="3308350"/>
          <p14:tracePt t="27896" x="6851650" y="3321050"/>
          <p14:tracePt t="27917" x="6845300" y="3321050"/>
          <p14:tracePt t="27931" x="6832600" y="3327400"/>
          <p14:tracePt t="27945" x="6813550" y="3333750"/>
          <p14:tracePt t="27966" x="6800850" y="3333750"/>
          <p14:tracePt t="27979" x="6794500" y="3340100"/>
          <p14:tracePt t="28138" x="6807200" y="3340100"/>
          <p14:tracePt t="28154" x="6826250" y="3340100"/>
          <p14:tracePt t="28160" x="6845300" y="3340100"/>
          <p14:tracePt t="28166" x="6864350" y="3340100"/>
          <p14:tracePt t="28178" x="6877050" y="3340100"/>
          <p14:tracePt t="28186" x="6896100" y="3340100"/>
          <p14:tracePt t="28195" x="6915150" y="3340100"/>
          <p14:tracePt t="28216" x="6997700" y="3327400"/>
          <p14:tracePt t="28229" x="7010400" y="3327400"/>
          <p14:tracePt t="28250" x="7067550" y="3327400"/>
          <p14:tracePt t="28264" x="7112000" y="3327400"/>
          <p14:tracePt t="28278" x="7137400" y="3327400"/>
          <p14:tracePt t="28299" x="7239000" y="3327400"/>
          <p14:tracePt t="28313" x="7296150" y="3327400"/>
          <p14:tracePt t="28334" x="7321550" y="3327400"/>
          <p14:tracePt t="28394" x="7327900" y="3327400"/>
          <p14:tracePt t="28426" x="7340600" y="3327400"/>
          <p14:tracePt t="29088" x="7308850" y="3314700"/>
          <p14:tracePt t="29096" x="7296150" y="3314700"/>
          <p14:tracePt t="29098" x="7283450" y="3314700"/>
          <p14:tracePt t="29104" x="7270750" y="3314700"/>
          <p14:tracePt t="29119" x="7226300" y="3321050"/>
          <p14:tracePt t="29133" x="7200900" y="3321050"/>
          <p14:tracePt t="29146" x="7156450" y="3333750"/>
          <p14:tracePt t="29167" x="7131050" y="3333750"/>
          <p14:tracePt t="29181" x="7092950" y="3333750"/>
          <p14:tracePt t="29202" x="7048500" y="3340100"/>
          <p14:tracePt t="29216" x="7042150" y="3340100"/>
          <p14:tracePt t="29230" x="7010400" y="3352800"/>
          <p14:tracePt t="29251" x="6985000" y="3359150"/>
          <p14:tracePt t="29265" x="6978650" y="3359150"/>
          <p14:tracePt t="29285" x="6965950" y="3365500"/>
          <p14:tracePt t="29299" x="6953250" y="3371850"/>
          <p14:tracePt t="29313" x="6946900" y="3371850"/>
          <p14:tracePt t="29334" x="6934200" y="3384550"/>
          <p14:tracePt t="29348" x="6921500" y="3384550"/>
          <p14:tracePt t="29369" x="6877050" y="3397250"/>
          <p14:tracePt t="29383" x="6858000" y="3397250"/>
          <p14:tracePt t="29396" x="6832600" y="3403600"/>
          <p14:tracePt t="29417" x="6781800" y="3416300"/>
          <p14:tracePt t="29431" x="6750050" y="3429000"/>
          <p14:tracePt t="29452" x="6711950" y="3429000"/>
          <p14:tracePt t="29466" x="6692900" y="3429000"/>
          <p14:tracePt t="29480" x="6680200" y="3429000"/>
          <p14:tracePt t="29501" x="6667500" y="3429000"/>
          <p14:tracePt t="29520" x="6661150" y="3429000"/>
          <p14:tracePt t="29554" x="6654800" y="3429000"/>
          <p14:tracePt t="29592" x="6648450" y="3429000"/>
          <p14:tracePt t="29648" x="6642100" y="3429000"/>
          <p14:tracePt t="29656" x="6642100" y="3422650"/>
          <p14:tracePt t="29794" x="6642100" y="3416300"/>
          <p14:tracePt t="29808" x="6648450" y="3416300"/>
          <p14:tracePt t="29830" x="6661150" y="3416300"/>
          <p14:tracePt t="29840" x="6667500" y="3416300"/>
          <p14:tracePt t="29848" x="6680200" y="3409950"/>
          <p14:tracePt t="29854" x="6699250" y="3409950"/>
          <p14:tracePt t="29869" x="6711950" y="3403600"/>
          <p14:tracePt t="29883" x="6743700" y="3403600"/>
          <p14:tracePt t="29896" x="6775450" y="3397250"/>
          <p14:tracePt t="29917" x="6807200" y="3384550"/>
          <p14:tracePt t="29931" x="6845300" y="3384550"/>
          <p14:tracePt t="29952" x="6908800" y="3384550"/>
          <p14:tracePt t="29966" x="6921500" y="3384550"/>
          <p14:tracePt t="29980" x="6946900" y="3384550"/>
          <p14:tracePt t="30000" x="6985000" y="3384550"/>
          <p14:tracePt t="30015" x="6997700" y="3384550"/>
          <p14:tracePt t="30040" x="7004050" y="3384550"/>
          <p14:tracePt t="31252" x="7029450" y="3390900"/>
          <p14:tracePt t="31578" x="7023100" y="3390900"/>
          <p14:tracePt t="31585" x="7016750" y="3390900"/>
          <p14:tracePt t="31602" x="7010400" y="3390900"/>
          <p14:tracePt t="31624" x="6997700" y="3390900"/>
          <p14:tracePt t="31658" x="6985000" y="3390900"/>
          <p14:tracePt t="32512" x="6978650" y="3390900"/>
          <p14:tracePt t="33090" x="6972300" y="3390900"/>
          <p14:tracePt t="34592" x="6972300" y="3397250"/>
          <p14:tracePt t="34608" x="6972300" y="3403600"/>
          <p14:tracePt t="34622" x="6959600" y="3403600"/>
          <p14:tracePt t="34786" x="6953250" y="3416300"/>
          <p14:tracePt t="34799" x="6946900" y="3416300"/>
          <p14:tracePt t="34807" x="6940550" y="3416300"/>
          <p14:tracePt t="34810" x="6934200" y="3416300"/>
          <p14:tracePt t="34848" x="6927850" y="3416300"/>
          <p14:tracePt t="34874" x="6915150" y="3416300"/>
          <p14:tracePt t="34898" x="6908800" y="3416300"/>
          <p14:tracePt t="34906" x="6902450" y="3416300"/>
          <p14:tracePt t="34912" x="6896100" y="3416300"/>
          <p14:tracePt t="34924" x="6877050" y="3441700"/>
          <p14:tracePt t="34938" x="6858000" y="3441700"/>
          <p14:tracePt t="34952" x="6838950" y="3441700"/>
          <p14:tracePt t="34972" x="6819900" y="3448050"/>
          <p14:tracePt t="34986" x="6807200" y="3454400"/>
          <p14:tracePt t="35007" x="6788150" y="3454400"/>
          <p14:tracePt t="35021" x="6781800" y="3454400"/>
          <p14:tracePt t="35035" x="6769100" y="3454400"/>
          <p14:tracePt t="35056" x="6762750" y="3454400"/>
          <p14:tracePt t="35072" x="6756400" y="3454400"/>
          <p14:tracePt t="35376" x="6769100" y="3454400"/>
          <p14:tracePt t="35377" x="6781800" y="3454400"/>
          <p14:tracePt t="35382" x="6813550" y="3454400"/>
          <p14:tracePt t="35389" x="6826250" y="3454400"/>
          <p14:tracePt t="35403" x="6858000" y="3454400"/>
          <p14:tracePt t="35424" x="6877050" y="3454400"/>
          <p14:tracePt t="35438" x="6940550" y="3460750"/>
          <p14:tracePt t="35452" x="6965950" y="3467100"/>
          <p14:tracePt t="35472" x="7048500" y="3467100"/>
          <p14:tracePt t="35486" x="7105650" y="3467100"/>
          <p14:tracePt t="35507" x="7175500" y="3467100"/>
          <p14:tracePt t="35521" x="7239000" y="3467100"/>
          <p14:tracePt t="35535" x="7270750" y="3460750"/>
          <p14:tracePt t="35556" x="7308850" y="3435350"/>
          <p14:tracePt t="35570" x="7353300" y="3403600"/>
          <p14:tracePt t="35591" x="7385050" y="3378200"/>
          <p14:tracePt t="35605" x="7397750" y="3340100"/>
          <p14:tracePt t="35618" x="7397750" y="3314700"/>
          <p14:tracePt t="35640" x="7378700" y="3282950"/>
          <p14:tracePt t="35653" x="7346950" y="3270250"/>
          <p14:tracePt t="35674" x="7245350" y="3263900"/>
          <p14:tracePt t="35688" x="7175500" y="3263900"/>
          <p14:tracePt t="35709" x="7118350" y="3289300"/>
          <p14:tracePt t="35722" x="7042150" y="3340100"/>
          <p14:tracePt t="35737" x="6978650" y="3397250"/>
          <p14:tracePt t="35757" x="6953250" y="3460750"/>
          <p14:tracePt t="35771" x="6934200" y="3505200"/>
          <p14:tracePt t="35785" x="6940550" y="3536950"/>
          <p14:tracePt t="35806" x="6953250" y="3543300"/>
          <p14:tracePt t="35820" x="7035800" y="3549650"/>
          <p14:tracePt t="35841" x="7080250" y="3549650"/>
          <p14:tracePt t="35855" x="7105650" y="3549650"/>
          <p14:tracePt t="35875" x="7162800" y="3536950"/>
          <p14:tracePt t="35889" x="7175500" y="3536950"/>
          <p14:tracePt t="35903" x="7175500" y="3524250"/>
          <p14:tracePt t="35924" x="7175500" y="3511550"/>
          <p14:tracePt t="35938" x="7156450" y="3498850"/>
          <p14:tracePt t="35958" x="7112000" y="3486150"/>
          <p14:tracePt t="35972" x="7067550" y="3479800"/>
          <p14:tracePt t="35986" x="7042150" y="3479800"/>
          <p14:tracePt t="36008" x="7035800" y="3479800"/>
          <p14:tracePt t="36048" x="7042150" y="3486150"/>
          <p14:tracePt t="36062" x="7048500" y="3492500"/>
          <p14:tracePt t="36071" x="7054850" y="3498850"/>
          <p14:tracePt t="36080" x="7061200" y="3505200"/>
          <p14:tracePt t="36091" x="7061200" y="3511550"/>
          <p14:tracePt t="36104" x="7073900" y="3530600"/>
          <p14:tracePt t="36125" x="7073900" y="3536950"/>
          <p14:tracePt t="36140" x="7086600" y="3549650"/>
          <p14:tracePt t="36562" x="7080250" y="3549650"/>
          <p14:tracePt t="36576" x="7073900" y="3549650"/>
          <p14:tracePt t="36577" x="7061200" y="3549650"/>
          <p14:tracePt t="36592" x="7054850" y="3549650"/>
          <p14:tracePt t="36602" x="7048500" y="3549650"/>
          <p14:tracePt t="36608" x="7042150" y="3549650"/>
          <p14:tracePt t="36625" x="7035800" y="3549650"/>
          <p14:tracePt t="36639" x="7029450" y="3556000"/>
          <p14:tracePt t="36656" x="7023100" y="3556000"/>
          <p14:tracePt t="36674" x="7004050" y="3562350"/>
          <p14:tracePt t="36688" x="6978650" y="3562350"/>
          <p14:tracePt t="36709" x="6946900" y="3568700"/>
          <p14:tracePt t="36722" x="6927850" y="3581400"/>
          <p14:tracePt t="36736" x="6915150" y="3594100"/>
          <p14:tracePt t="36757" x="6877050" y="3606800"/>
          <p14:tracePt t="36771" x="6858000" y="3606800"/>
          <p14:tracePt t="36792" x="6743700" y="3638550"/>
          <p14:tracePt t="36806" x="6610350" y="3651250"/>
          <p14:tracePt t="36820" x="6534150" y="3657600"/>
          <p14:tracePt t="36841" x="6184900" y="3670300"/>
          <p14:tracePt t="36855" x="5842000" y="3670300"/>
          <p14:tracePt t="36875" x="5441950" y="3670300"/>
          <p14:tracePt t="36889" x="5029200" y="3670300"/>
          <p14:tracePt t="36903" x="4616450" y="3670300"/>
          <p14:tracePt t="36924" x="4133850" y="3670300"/>
          <p14:tracePt t="36938" x="3581400" y="3670300"/>
          <p14:tracePt t="36959" x="2927350" y="3670300"/>
          <p14:tracePt t="36973" x="2222500" y="3670300"/>
          <p14:tracePt t="36986" x="1587500" y="3683000"/>
          <p14:tracePt t="37008" x="717550" y="3790950"/>
          <p14:tracePt t="37021" x="152400" y="386080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981200" y="2928542"/>
            <a:ext cx="45720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Other Security Measures</a:t>
            </a:r>
            <a:r>
              <a:rPr lang="en-GB" sz="3200" b="1" spc="-20" dirty="0">
                <a:solidFill>
                  <a:srgbClr val="FFFFFF"/>
                </a:solidFill>
              </a:rPr>
              <a:t>?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39C07E7-9BBC-B670-CA94-AE756061C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79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09"/>
    </mc:Choice>
    <mc:Fallback>
      <p:transition spd="slow" advTm="45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FC837E-5B3F-727E-B9F1-D75338A9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151" y="2794881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File structure</a:t>
            </a:r>
          </a:p>
        </p:txBody>
      </p:sp>
      <p:pic>
        <p:nvPicPr>
          <p:cNvPr id="10" name="Graphic 9" descr="Open Folder">
            <a:extLst>
              <a:ext uri="{FF2B5EF4-FFF2-40B4-BE49-F238E27FC236}">
                <a16:creationId xmlns:a16="http://schemas.microsoft.com/office/drawing/2014/main" id="{965DCA6C-D225-2CF9-4F7E-B01F6FCE2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21DF35EF-969F-949A-A440-CA3216147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8672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27"/>
    </mc:Choice>
    <mc:Fallback>
      <p:transition spd="slow" advTm="53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599976" y="2920390"/>
            <a:ext cx="7410450" cy="161646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Next Week’s Topics</a:t>
            </a:r>
            <a:r>
              <a:rPr lang="en-GB" sz="3200" b="1" spc="-20" dirty="0">
                <a:solidFill>
                  <a:srgbClr val="FFFFFF"/>
                </a:solidFill>
              </a:rPr>
              <a:t>?</a:t>
            </a:r>
            <a:br>
              <a:rPr lang="en-GB" sz="3200" b="1" spc="-20" dirty="0">
                <a:solidFill>
                  <a:srgbClr val="FFFFFF"/>
                </a:solidFill>
              </a:rPr>
            </a:br>
            <a:br>
              <a:rPr lang="en-GB" sz="3200" b="1" spc="-20" dirty="0">
                <a:solidFill>
                  <a:srgbClr val="FFFFFF"/>
                </a:solidFill>
              </a:rPr>
            </a:br>
            <a:br>
              <a:rPr lang="en-GB" sz="2000" b="1" spc="-20" dirty="0">
                <a:solidFill>
                  <a:srgbClr val="FFFFFF"/>
                </a:solidFill>
              </a:rPr>
            </a:br>
            <a:endParaRPr sz="2000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85DDF-5FC4-DEBE-766E-4FB9E9C21B40}"/>
              </a:ext>
            </a:extLst>
          </p:cNvPr>
          <p:cNvSpPr txBox="1"/>
          <p:nvPr/>
        </p:nvSpPr>
        <p:spPr>
          <a:xfrm>
            <a:off x="3429000" y="3915559"/>
            <a:ext cx="45814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spc="-20" dirty="0">
                <a:solidFill>
                  <a:srgbClr val="FFFFFF"/>
                </a:solidFill>
              </a:rPr>
              <a:t>Developing Accessible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spc="-2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spc="-20" dirty="0">
                <a:solidFill>
                  <a:srgbClr val="FFFFFF"/>
                </a:solidFill>
              </a:rPr>
              <a:t>Producing Planning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spc="-2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spc="-20" dirty="0">
                <a:solidFill>
                  <a:srgbClr val="FFFFFF"/>
                </a:solidFill>
              </a:rPr>
              <a:t>Using Multiple Tables in a Database </a:t>
            </a:r>
            <a:endParaRPr lang="en-GB" sz="2000" dirty="0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C902F795-ACC5-DB6E-25F4-E936B4CE5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100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24"/>
    </mc:Choice>
    <mc:Fallback>
      <p:transition spd="slow" advTm="19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981200" y="2928542"/>
            <a:ext cx="45720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Questions and Errors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711296C-1F6E-1946-15AB-8815AE6DD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096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30"/>
    </mc:Choice>
    <mc:Fallback>
      <p:transition spd="slow" advTm="22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981200" y="3174763"/>
            <a:ext cx="4572000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Input validation </a:t>
            </a:r>
            <a:endParaRPr lang="en-GB" sz="3200" dirty="0">
              <a:latin typeface="Calibri"/>
              <a:cs typeface="Calibri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6CC0452-956D-8E86-AE84-6DD2551C8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844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8"/>
    </mc:Choice>
    <mc:Fallback>
      <p:transition spd="slow" advTm="7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Input validation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67856-F0BD-DD1E-D572-9EA808B7E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8719"/>
            <a:ext cx="9144000" cy="4274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E54541-C33B-6727-2039-D2987A4FD226}"/>
              </a:ext>
            </a:extLst>
          </p:cNvPr>
          <p:cNvSpPr txBox="1"/>
          <p:nvPr/>
        </p:nvSpPr>
        <p:spPr>
          <a:xfrm>
            <a:off x="1752600" y="6181032"/>
            <a:ext cx="75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https://www.w3schools.com/php/func_regex_preg_match.asp</a:t>
            </a:r>
            <a:endParaRPr lang="en-GB" dirty="0"/>
          </a:p>
          <a:p>
            <a:endParaRPr lang="en-GB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8DAF861-F176-2F1C-D158-9258AF7A7F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205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85"/>
    </mc:Choice>
    <mc:Fallback>
      <p:transition spd="slow" advTm="69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49" x="8653463" y="6335713"/>
          <p14:tracePt t="3160" x="8494713" y="6462713"/>
          <p14:tracePt t="3168" x="8320088" y="6588125"/>
          <p14:tracePt t="3176" x="8097838" y="6731000"/>
          <p14:tracePt t="6784" x="8699500" y="6619875"/>
          <p14:tracePt t="6952" x="101600" y="4248150"/>
          <p14:tracePt t="6954" x="177800" y="4184650"/>
          <p14:tracePt t="6968" x="279400" y="4114800"/>
          <p14:tracePt t="6982" x="444500" y="3994150"/>
          <p14:tracePt t="6996" x="508000" y="3930650"/>
          <p14:tracePt t="7010" x="628650" y="3778250"/>
          <p14:tracePt t="7030" x="787400" y="3581400"/>
          <p14:tracePt t="7045" x="844550" y="3505200"/>
          <p14:tracePt t="7065" x="1035050" y="3225800"/>
          <p14:tracePt t="7088" x="1092200" y="3136900"/>
          <p14:tracePt t="7100" x="1174750" y="2965450"/>
          <p14:tracePt t="7114" x="1314450" y="2724150"/>
          <p14:tracePt t="7128" x="1416050" y="2571750"/>
          <p14:tracePt t="7149" x="1524000" y="2406650"/>
          <p14:tracePt t="7163" x="1536700" y="2387600"/>
          <p14:tracePt t="7177" x="1587500" y="2374900"/>
          <p14:tracePt t="7197" x="1657350" y="2343150"/>
          <p14:tracePt t="7211" x="1676400" y="2343150"/>
          <p14:tracePt t="7232" x="1784350" y="2330450"/>
          <p14:tracePt t="7246" x="1924050" y="2330450"/>
          <p14:tracePt t="7267" x="2101850" y="2330450"/>
          <p14:tracePt t="7280" x="2311400" y="2330450"/>
          <p14:tracePt t="7295" x="2482850" y="2330450"/>
          <p14:tracePt t="7315" x="2622550" y="2330450"/>
          <p14:tracePt t="7329" x="2717800" y="2317750"/>
          <p14:tracePt t="7343" x="2730500" y="2311400"/>
          <p14:tracePt t="7364" x="2692400" y="2273300"/>
          <p14:tracePt t="7378" x="2679700" y="2260600"/>
          <p14:tracePt t="7627" x="2667000" y="2254250"/>
          <p14:tracePt t="7640" x="2667000" y="2247900"/>
          <p14:tracePt t="7649" x="2635250" y="2228850"/>
          <p14:tracePt t="7655" x="2597150" y="2209800"/>
          <p14:tracePt t="7662" x="2533650" y="2171700"/>
          <p14:tracePt t="7683" x="2343150" y="2038350"/>
          <p14:tracePt t="7697" x="2241550" y="1955800"/>
          <p14:tracePt t="7711" x="2159000" y="1892300"/>
          <p14:tracePt t="7732" x="2082800" y="1841500"/>
          <p14:tracePt t="7746" x="2019300" y="1790700"/>
          <p14:tracePt t="7767" x="2000250" y="1739900"/>
          <p14:tracePt t="7780" x="2019300" y="1708150"/>
          <p14:tracePt t="7794" x="2108200" y="1631950"/>
          <p14:tracePt t="7815" x="2343150" y="1485900"/>
          <p14:tracePt t="7829" x="2438400" y="1441450"/>
          <p14:tracePt t="7850" x="2686050" y="1314450"/>
          <p14:tracePt t="7864" x="2794000" y="1276350"/>
          <p14:tracePt t="7878" x="2813050" y="1276350"/>
          <p14:tracePt t="7899" x="2813050" y="1308100"/>
          <p14:tracePt t="7912" x="2749550" y="1403350"/>
          <p14:tracePt t="7934" x="2686050" y="1447800"/>
          <p14:tracePt t="7947" x="2495550" y="1593850"/>
          <p14:tracePt t="7961" x="2235200" y="1765300"/>
          <p14:tracePt t="7982" x="1936750" y="1968500"/>
          <p14:tracePt t="7996" x="1657350" y="2171700"/>
          <p14:tracePt t="8017" x="1200150" y="2501900"/>
          <p14:tracePt t="8031" x="1079500" y="2628900"/>
          <p14:tracePt t="8044" x="901700" y="2838450"/>
          <p14:tracePt t="8065" x="800100" y="3060700"/>
          <p14:tracePt t="8079" x="800100" y="3136900"/>
          <p14:tracePt t="8100" x="996950" y="3479800"/>
          <p14:tracePt t="8114" x="1263650" y="3733800"/>
          <p14:tracePt t="8128" x="1657350" y="3981450"/>
          <p14:tracePt t="8149" x="2165350" y="4184650"/>
          <p14:tracePt t="8162" x="2609850" y="4298950"/>
          <p14:tracePt t="8184" x="3086100" y="4318000"/>
          <p14:tracePt t="8198" x="3162300" y="4318000"/>
          <p14:tracePt t="8211" x="3219450" y="4318000"/>
          <p14:tracePt t="8232" x="3200400" y="4311650"/>
          <p14:tracePt t="8557" x="3225800" y="4273550"/>
          <p14:tracePt t="8562" x="3251200" y="4254500"/>
          <p14:tracePt t="8579" x="3263900" y="4222750"/>
          <p14:tracePt t="8586" x="3270250" y="4191000"/>
          <p14:tracePt t="8600" x="3257550" y="4152900"/>
          <p14:tracePt t="8614" x="3251200" y="4076700"/>
          <p14:tracePt t="8628" x="3213100" y="3981450"/>
          <p14:tracePt t="8649" x="3181350" y="3867150"/>
          <p14:tracePt t="8663" x="3149600" y="3784600"/>
          <p14:tracePt t="8684" x="3086100" y="3689350"/>
          <p14:tracePt t="8697" x="3028950" y="3594100"/>
          <p14:tracePt t="8718" x="2959100" y="3492500"/>
          <p14:tracePt t="8732" x="2895600" y="3390900"/>
          <p14:tracePt t="8746" x="2794000" y="3276600"/>
          <p14:tracePt t="8767" x="2711450" y="3162300"/>
          <p14:tracePt t="8780" x="2571750" y="3009900"/>
          <p14:tracePt t="8801" x="2305050" y="2749550"/>
          <p14:tracePt t="8815" x="2184400" y="2616200"/>
          <p14:tracePt t="8829" x="2139950" y="2571750"/>
          <p14:tracePt t="8850" x="2051050" y="2470150"/>
          <p14:tracePt t="8864" x="1987550" y="2413000"/>
          <p14:tracePt t="8885" x="1930400" y="2374900"/>
          <p14:tracePt t="8899" x="1866900" y="2330450"/>
          <p14:tracePt t="8912" x="1797050" y="2273300"/>
          <p14:tracePt t="8933" x="1746250" y="2241550"/>
          <p14:tracePt t="8947" x="1720850" y="2216150"/>
          <p14:tracePt t="8968" x="1708150" y="2209800"/>
          <p14:tracePt t="8984" x="1701800" y="2203450"/>
          <p14:tracePt t="8996" x="1695450" y="2197100"/>
          <p14:tracePt t="9016" x="1689100" y="2197100"/>
          <p14:tracePt t="9131" x="1689100" y="2190750"/>
          <p14:tracePt t="9136" x="1701800" y="2184400"/>
          <p14:tracePt t="9152" x="1720850" y="2178050"/>
          <p14:tracePt t="9166" x="1727200" y="2178050"/>
          <p14:tracePt t="9176" x="1746250" y="2171700"/>
          <p14:tracePt t="9190" x="1758950" y="2171700"/>
          <p14:tracePt t="9200" x="1784350" y="2159000"/>
          <p14:tracePt t="9218" x="1822450" y="2159000"/>
          <p14:tracePt t="9232" x="1854200" y="2152650"/>
          <p14:tracePt t="9246" x="1860550" y="2152650"/>
          <p14:tracePt t="9267" x="1866900" y="2152650"/>
          <p14:tracePt t="9376" x="1866900" y="2159000"/>
          <p14:tracePt t="9378" x="1866900" y="2165350"/>
          <p14:tracePt t="9392" x="1885950" y="2178050"/>
          <p14:tracePt t="9399" x="1892300" y="2190750"/>
          <p14:tracePt t="9412" x="1898650" y="2209800"/>
          <p14:tracePt t="9434" x="1917700" y="2241550"/>
          <p14:tracePt t="9447" x="1924050" y="2260600"/>
          <p14:tracePt t="9468" x="1930400" y="2292350"/>
          <p14:tracePt t="9482" x="1936750" y="2311400"/>
          <p14:tracePt t="9496" x="1943100" y="2355850"/>
          <p14:tracePt t="9516" x="1955800" y="2406650"/>
          <p14:tracePt t="9531" x="1974850" y="2463800"/>
          <p14:tracePt t="9551" x="1987550" y="2546350"/>
          <p14:tracePt t="9566" x="2000250" y="2609850"/>
          <p14:tracePt t="9579" x="2012950" y="2647950"/>
          <p14:tracePt t="9600" x="2025650" y="2724150"/>
          <p14:tracePt t="9614" x="2025650" y="2774950"/>
          <p14:tracePt t="9635" x="2025650" y="2921000"/>
          <p14:tracePt t="9649" x="2032000" y="3022600"/>
          <p14:tracePt t="9662" x="2038350" y="3073400"/>
          <p14:tracePt t="9683" x="2070100" y="3232150"/>
          <p14:tracePt t="9697" x="2089150" y="3308350"/>
          <p14:tracePt t="9718" x="2120900" y="3409950"/>
          <p14:tracePt t="9732" x="2120900" y="3441700"/>
          <p14:tracePt t="9746" x="2133600" y="3511550"/>
          <p14:tracePt t="9767" x="2165350" y="3638550"/>
          <p14:tracePt t="9781" x="2171700" y="3670300"/>
          <p14:tracePt t="9801" x="2197100" y="3778250"/>
          <p14:tracePt t="9815" x="2209800" y="3841750"/>
          <p14:tracePt t="9829" x="2216150" y="3879850"/>
          <p14:tracePt t="9850" x="2228850" y="3968750"/>
          <p14:tracePt t="9864" x="2247900" y="4006850"/>
          <p14:tracePt t="9885" x="2247900" y="4044950"/>
          <p14:tracePt t="9899" x="2260600" y="4083050"/>
          <p14:tracePt t="9912" x="2273300" y="4114800"/>
          <p14:tracePt t="9934" x="2292350" y="4159250"/>
          <p14:tracePt t="9950" x="2298700" y="4165600"/>
          <p14:tracePt t="9968" x="2298700" y="4178300"/>
          <p14:tracePt t="10246" x="2298700" y="4191000"/>
          <p14:tracePt t="10270" x="2292350" y="4191000"/>
          <p14:tracePt t="10568" x="2279650" y="4191000"/>
          <p14:tracePt t="10570" x="2266950" y="4191000"/>
          <p14:tracePt t="10586" x="2228850" y="4210050"/>
          <p14:tracePt t="10593" x="2203450" y="4216400"/>
          <p14:tracePt t="10600" x="2190750" y="4216400"/>
          <p14:tracePt t="10614" x="2165350" y="4216400"/>
          <p14:tracePt t="10635" x="2146300" y="4229100"/>
          <p14:tracePt t="10649" x="2133600" y="4229100"/>
          <p14:tracePt t="10669" x="2101850" y="4235450"/>
          <p14:tracePt t="10684" x="2070100" y="4241800"/>
          <p14:tracePt t="10697" x="2044700" y="4248150"/>
          <p14:tracePt t="10718" x="2019300" y="4254500"/>
          <p14:tracePt t="10732" x="1987550" y="4254500"/>
          <p14:tracePt t="10753" x="1943100" y="4254500"/>
          <p14:tracePt t="10767" x="1924050" y="4260850"/>
          <p14:tracePt t="10780" x="1898650" y="4260850"/>
          <p14:tracePt t="10801" x="1828800" y="4260850"/>
          <p14:tracePt t="10815" x="1784350" y="4260850"/>
          <p14:tracePt t="10836" x="1739900" y="4260850"/>
          <p14:tracePt t="10850" x="1689100" y="4260850"/>
          <p14:tracePt t="10864" x="1644650" y="4254500"/>
          <p14:tracePt t="10885" x="1606550" y="4248150"/>
          <p14:tracePt t="10899" x="1581150" y="4241800"/>
          <p14:tracePt t="10919" x="1555750" y="4235450"/>
          <p14:tracePt t="10936" x="1543050" y="4235450"/>
          <p14:tracePt t="10947" x="1543050" y="4229100"/>
          <p14:tracePt t="10977" x="1536700" y="4229100"/>
          <p14:tracePt t="11008" x="1530350" y="4229100"/>
          <p14:tracePt t="11034" x="1530350" y="4222750"/>
          <p14:tracePt t="11048" x="1524000" y="4222750"/>
          <p14:tracePt t="11072" x="1517650" y="4222750"/>
          <p14:tracePt t="11086" x="1511300" y="4222750"/>
          <p14:tracePt t="11093" x="1504950" y="4222750"/>
          <p14:tracePt t="11118" x="1498600" y="4222750"/>
          <p14:tracePt t="11142" x="1492250" y="4210050"/>
          <p14:tracePt t="11152" x="1485900" y="4210050"/>
          <p14:tracePt t="11168" x="1485900" y="4203700"/>
          <p14:tracePt t="11176" x="1473200" y="4203700"/>
          <p14:tracePt t="11184" x="1473200" y="4197350"/>
          <p14:tracePt t="11200" x="1466850" y="4191000"/>
          <p14:tracePt t="11224" x="1466850" y="4184650"/>
          <p14:tracePt t="11232" x="1460500" y="4178300"/>
          <p14:tracePt t="11254" x="1460500" y="4171950"/>
          <p14:tracePt t="11272" x="1454150" y="4165600"/>
          <p14:tracePt t="11296" x="1441450" y="4152900"/>
          <p14:tracePt t="11312" x="1447800" y="4152900"/>
          <p14:tracePt t="11320" x="1441450" y="4140200"/>
          <p14:tracePt t="11336" x="1441450" y="4133850"/>
          <p14:tracePt t="11350" x="1441450" y="4127500"/>
          <p14:tracePt t="11368" x="1428750" y="4121150"/>
          <p14:tracePt t="11674" x="1435100" y="4121150"/>
          <p14:tracePt t="11682" x="1454150" y="4121150"/>
          <p14:tracePt t="11698" x="1473200" y="4121150"/>
          <p14:tracePt t="11704" x="1492250" y="4127500"/>
          <p14:tracePt t="11718" x="1504950" y="4127500"/>
          <p14:tracePt t="11732" x="1530350" y="4127500"/>
          <p14:tracePt t="11753" x="1593850" y="4127500"/>
          <p14:tracePt t="11767" x="1619250" y="4127500"/>
          <p14:tracePt t="11787" x="1714500" y="4127500"/>
          <p14:tracePt t="11801" x="1765300" y="4127500"/>
          <p14:tracePt t="11815" x="1803400" y="4127500"/>
          <p14:tracePt t="11836" x="1974850" y="4127500"/>
          <p14:tracePt t="11850" x="2082800" y="4127500"/>
          <p14:tracePt t="11871" x="2197100" y="4127500"/>
          <p14:tracePt t="11885" x="2292350" y="4133850"/>
          <p14:tracePt t="11899" x="2374900" y="4133850"/>
          <p14:tracePt t="11919" x="2489200" y="4140200"/>
          <p14:tracePt t="11934" x="2565400" y="4146550"/>
          <p14:tracePt t="11954" x="2635250" y="4152900"/>
          <p14:tracePt t="11968" x="2686050" y="4152900"/>
          <p14:tracePt t="11982" x="2705100" y="4159250"/>
          <p14:tracePt t="12003" x="2736850" y="4159250"/>
          <p14:tracePt t="12017" x="2768600" y="4165600"/>
          <p14:tracePt t="12037" x="2781300" y="4171950"/>
          <p14:tracePt t="12051" x="2800350" y="4178300"/>
          <p14:tracePt t="12065" x="2825750" y="4184650"/>
          <p14:tracePt t="12086" x="2838450" y="4197350"/>
          <p14:tracePt t="12100" x="2857500" y="4197350"/>
          <p14:tracePt t="12121" x="2870200" y="4197350"/>
          <p14:tracePt t="12135" x="2895600" y="4210050"/>
          <p14:tracePt t="12149" x="2908300" y="4210050"/>
          <p14:tracePt t="12170" x="2946400" y="4222750"/>
          <p14:tracePt t="12184" x="2959100" y="4222750"/>
          <p14:tracePt t="12205" x="2965450" y="4222750"/>
          <p14:tracePt t="12218" x="2984500" y="4229100"/>
          <p14:tracePt t="12232" x="3003550" y="4235450"/>
          <p14:tracePt t="12253" x="3028950" y="4248150"/>
          <p14:tracePt t="12267" x="3035300" y="4248150"/>
          <p14:tracePt t="12287" x="3041650" y="4248150"/>
          <p14:tracePt t="12304" x="3073400" y="4260850"/>
          <p14:tracePt t="12328" x="3086100" y="4267200"/>
          <p14:tracePt t="12368" x="3086100" y="4273550"/>
          <p14:tracePt t="12376" x="3098800" y="4279900"/>
          <p14:tracePt t="12402" x="3098800" y="4286250"/>
          <p14:tracePt t="12428" x="3098800" y="4292600"/>
          <p14:tracePt t="12452" x="3098800" y="4298950"/>
          <p14:tracePt t="12476" x="3098800" y="4305300"/>
          <p14:tracePt t="12512" x="3092450" y="4311650"/>
          <p14:tracePt t="12526" x="3079750" y="4311650"/>
          <p14:tracePt t="12544" x="3054350" y="4311650"/>
          <p14:tracePt t="12550" x="3054350" y="4324350"/>
          <p14:tracePt t="12560" x="3041650" y="4324350"/>
          <p14:tracePt t="12574" x="3028950" y="4337050"/>
          <p14:tracePt t="12592" x="3022600" y="4337050"/>
          <p14:tracePt t="12600" x="2990850" y="4337050"/>
          <p14:tracePt t="12621" x="2946400" y="4337050"/>
          <p14:tracePt t="12635" x="2889250" y="4356100"/>
          <p14:tracePt t="12649" x="2844800" y="4375150"/>
          <p14:tracePt t="12670" x="2686050" y="4400550"/>
          <p14:tracePt t="12684" x="2635250" y="4413250"/>
          <p14:tracePt t="12704" x="2489200" y="4432300"/>
          <p14:tracePt t="12718" x="2425700" y="4445000"/>
          <p14:tracePt t="12732" x="2387600" y="4451350"/>
          <p14:tracePt t="12753" x="2330450" y="4451350"/>
          <p14:tracePt t="12767" x="2292350" y="4451350"/>
          <p14:tracePt t="12787" x="2247900" y="4432300"/>
          <p14:tracePt t="12801" x="2241550" y="4419600"/>
          <p14:tracePt t="12815" x="2209800" y="4406900"/>
          <p14:tracePt t="12836" x="2197100" y="4400550"/>
          <p14:tracePt t="12850" x="2190750" y="4394200"/>
          <p14:tracePt t="12951" x="2203450" y="4394200"/>
          <p14:tracePt t="12956" x="2228850" y="4394200"/>
          <p14:tracePt t="12966" x="2247900" y="4400550"/>
          <p14:tracePt t="12974" x="2286000" y="4406900"/>
          <p14:tracePt t="12982" x="2317750" y="4419600"/>
          <p14:tracePt t="13003" x="2368550" y="4419600"/>
          <p14:tracePt t="13017" x="2470150" y="4419600"/>
          <p14:tracePt t="13037" x="2609850" y="4419600"/>
          <p14:tracePt t="13051" x="2768600" y="4419600"/>
          <p14:tracePt t="13072" x="2921000" y="4419600"/>
          <p14:tracePt t="13086" x="2933700" y="4419600"/>
          <p14:tracePt t="13110" x="2933700" y="4432300"/>
          <p14:tracePt t="13134" x="2927350" y="4432300"/>
          <p14:tracePt t="13142" x="2889250" y="4445000"/>
          <p14:tracePt t="13155" x="2857500" y="4451350"/>
          <p14:tracePt t="13169" x="2762250" y="4470400"/>
          <p14:tracePt t="13184" x="2711450" y="4483100"/>
          <p14:tracePt t="13204" x="2546350" y="4508500"/>
          <p14:tracePt t="13218" x="2387600" y="4527550"/>
          <p14:tracePt t="13239" x="2317750" y="4540250"/>
          <p14:tracePt t="13252" x="2311400" y="4552950"/>
          <p14:tracePt t="13270" x="2317750" y="4552950"/>
          <p14:tracePt t="13287" x="2368550" y="4552950"/>
          <p14:tracePt t="13301" x="2406650" y="4552950"/>
          <p14:tracePt t="13322" x="2597150" y="4546600"/>
          <p14:tracePt t="13336" x="2749550" y="4546600"/>
          <p14:tracePt t="13350" x="2813050" y="4540250"/>
          <p14:tracePt t="13371" x="2946400" y="4514850"/>
          <p14:tracePt t="13385" x="2959100" y="4514850"/>
          <p14:tracePt t="13406" x="2952750" y="4514850"/>
          <p14:tracePt t="13422" x="2921000" y="4514850"/>
          <p14:tracePt t="13433" x="2857500" y="4533900"/>
          <p14:tracePt t="13454" x="2813050" y="4540250"/>
          <p14:tracePt t="13468" x="2768600" y="4546600"/>
          <p14:tracePt t="13489" x="2603500" y="4578350"/>
          <p14:tracePt t="13503" x="2584450" y="4584700"/>
          <p14:tracePt t="13516" x="2578100" y="4584700"/>
          <p14:tracePt t="13537" x="2609850" y="4584700"/>
          <p14:tracePt t="13551" x="2628900" y="4591050"/>
          <p14:tracePt t="13572" x="2806700" y="4622800"/>
          <p14:tracePt t="13586" x="2952750" y="4667250"/>
          <p14:tracePt t="13600" x="3105150" y="4705350"/>
          <p14:tracePt t="13621" x="3213100" y="4743450"/>
          <p14:tracePt t="13635" x="3282950" y="4749800"/>
          <p14:tracePt t="13656" x="3340100" y="4775200"/>
          <p14:tracePt t="13669" x="3346450" y="4781550"/>
          <p14:tracePt t="13696" x="3352800" y="4787900"/>
          <p14:tracePt t="13720" x="3346450" y="4794250"/>
          <p14:tracePt t="13726" x="3321050" y="4794250"/>
          <p14:tracePt t="13739" x="3282950" y="4794250"/>
          <p14:tracePt t="13753" x="3232150" y="4794250"/>
          <p14:tracePt t="13766" x="3194050" y="4781550"/>
          <p14:tracePt t="13788" x="3028950" y="4730750"/>
          <p14:tracePt t="13801" x="3003550" y="4699000"/>
          <p14:tracePt t="13822" x="3003550" y="4686300"/>
          <p14:tracePt t="13836" x="3009900" y="4673600"/>
          <p14:tracePt t="13850" x="3054350" y="4660900"/>
          <p14:tracePt t="13871" x="3162300" y="4660900"/>
          <p14:tracePt t="13885" x="3232150" y="4660900"/>
          <p14:tracePt t="13905" x="3435350" y="4686300"/>
          <p14:tracePt t="13919" x="3556000" y="4718050"/>
          <p14:tracePt t="13933" x="3613150" y="4730750"/>
          <p14:tracePt t="13954" x="3683000" y="4756150"/>
          <p14:tracePt t="15529" x="3695700" y="4756150"/>
          <p14:tracePt t="15536" x="3721100" y="4749800"/>
          <p14:tracePt t="15551" x="3829050" y="4724400"/>
          <p14:tracePt t="15558" x="3898900" y="4711700"/>
          <p14:tracePt t="15572" x="4000500" y="4705350"/>
          <p14:tracePt t="15586" x="4127500" y="4699000"/>
          <p14:tracePt t="15607" x="4298950" y="4692650"/>
          <p14:tracePt t="15621" x="4483100" y="4673600"/>
          <p14:tracePt t="15635" x="4667250" y="4654550"/>
          <p14:tracePt t="15656" x="5029200" y="4603750"/>
          <p14:tracePt t="15669" x="5130800" y="4578350"/>
          <p14:tracePt t="15690" x="5340350" y="4565650"/>
          <p14:tracePt t="15704" x="5461000" y="4565650"/>
          <p14:tracePt t="15725" x="5537200" y="4565650"/>
          <p14:tracePt t="15739" x="5600700" y="4565650"/>
          <p14:tracePt t="15752" x="5676900" y="4565650"/>
          <p14:tracePt t="15774" x="5797550" y="4552950"/>
          <p14:tracePt t="15787" x="5822950" y="4546600"/>
          <p14:tracePt t="15808" x="5886450" y="4540250"/>
          <p14:tracePt t="15830" x="5892800" y="4540250"/>
          <p14:tracePt t="17109" x="5892800" y="4533900"/>
          <p14:tracePt t="17132" x="5886450" y="4533900"/>
          <p14:tracePt t="17138" x="5880100" y="4533900"/>
          <p14:tracePt t="17139" x="5873750" y="4533900"/>
          <p14:tracePt t="17146" x="5867400" y="4533900"/>
          <p14:tracePt t="17155" x="5861050" y="4533900"/>
          <p14:tracePt t="17176" x="5835650" y="4540250"/>
          <p14:tracePt t="17190" x="5810250" y="4546600"/>
          <p14:tracePt t="17204" x="5784850" y="4546600"/>
          <p14:tracePt t="17225" x="5734050" y="4565650"/>
          <p14:tracePt t="17239" x="5695950" y="4578350"/>
          <p14:tracePt t="17260" x="5670550" y="4584700"/>
          <p14:tracePt t="17273" x="5645150" y="4591050"/>
          <p14:tracePt t="17287" x="5600700" y="4597400"/>
          <p14:tracePt t="17308" x="5562600" y="4610100"/>
          <p14:tracePt t="17322" x="5505450" y="4629150"/>
          <p14:tracePt t="17343" x="5441950" y="4641850"/>
          <p14:tracePt t="17357" x="5378450" y="4660900"/>
          <p14:tracePt t="17371" x="5346700" y="4667250"/>
          <p14:tracePt t="17392" x="5270500" y="4673600"/>
          <p14:tracePt t="17405" x="5187950" y="4692650"/>
          <p14:tracePt t="17427" x="5137150" y="4724400"/>
          <p14:tracePt t="17440" x="5048250" y="4737100"/>
          <p14:tracePt t="17454" x="4889500" y="4743450"/>
          <p14:tracePt t="17475" x="4635500" y="4749800"/>
          <p14:tracePt t="17489" x="4343400" y="4775200"/>
          <p14:tracePt t="17510" x="4171950" y="4813300"/>
          <p14:tracePt t="17524" x="4038600" y="4838700"/>
          <p14:tracePt t="17537" x="3943350" y="4851400"/>
          <p14:tracePt t="17558" x="3835400" y="4851400"/>
          <p14:tracePt t="17572" x="3740150" y="4851400"/>
          <p14:tracePt t="17593" x="3536950" y="4851400"/>
          <p14:tracePt t="17607" x="3460750" y="4851400"/>
          <p14:tracePt t="17620" x="3321050" y="4851400"/>
          <p14:tracePt t="17642" x="3206750" y="4851400"/>
          <p14:tracePt t="17656" x="3111500" y="4845050"/>
          <p14:tracePt t="17676" x="3092450" y="4826000"/>
          <p14:tracePt t="17690" x="3022600" y="4787900"/>
          <p14:tracePt t="17704" x="2965450" y="4762500"/>
          <p14:tracePt t="17725" x="2921000" y="4749800"/>
          <p14:tracePt t="17963" x="2921000" y="4743450"/>
          <p14:tracePt t="17970" x="2927350" y="4743450"/>
          <p14:tracePt t="17984" x="2921000" y="4730750"/>
          <p14:tracePt t="17992" x="2921000" y="4724400"/>
          <p14:tracePt t="18014" x="2927350" y="4724400"/>
          <p14:tracePt t="18032" x="2940050" y="4718050"/>
          <p14:tracePt t="18040" x="2946400" y="4718050"/>
          <p14:tracePt t="18046" x="2946400" y="4705350"/>
          <p14:tracePt t="18058" x="2952750" y="4705350"/>
          <p14:tracePt t="18072" x="2959100" y="4686300"/>
          <p14:tracePt t="18093" x="2959100" y="4679950"/>
          <p14:tracePt t="18107" x="2959100" y="4673600"/>
          <p14:tracePt t="18121" x="2959100" y="4667250"/>
          <p14:tracePt t="18142" x="2959100" y="4654550"/>
          <p14:tracePt t="18156" x="2959100" y="4648200"/>
          <p14:tracePt t="18177" x="2959100" y="4641850"/>
          <p14:tracePt t="18190" x="2959100" y="4635500"/>
          <p14:tracePt t="18208" x="2959100" y="4629150"/>
          <p14:tracePt t="18232" x="2971800" y="4622800"/>
          <p14:tracePt t="18248" x="2971800" y="4616450"/>
          <p14:tracePt t="18259" x="2984500" y="4616450"/>
          <p14:tracePt t="18273" x="2984500" y="4610100"/>
          <p14:tracePt t="18287" x="2997200" y="4603750"/>
          <p14:tracePt t="18308" x="2997200" y="4578350"/>
          <p14:tracePt t="18326" x="3009900" y="4578350"/>
          <p14:tracePt t="18343" x="3035300" y="4559300"/>
          <p14:tracePt t="18357" x="3054350" y="4540250"/>
          <p14:tracePt t="18371" x="3067050" y="4533900"/>
          <p14:tracePt t="18392" x="3117850" y="4508500"/>
          <p14:tracePt t="18406" x="3124200" y="4495800"/>
          <p14:tracePt t="18426" x="3155950" y="4476750"/>
          <p14:tracePt t="18440" x="3175000" y="4451350"/>
          <p14:tracePt t="18461" x="3219450" y="4419600"/>
          <p14:tracePt t="18475" x="3276600" y="4375150"/>
          <p14:tracePt t="18489" x="3289300" y="4375150"/>
          <p14:tracePt t="18510" x="3302000" y="4362450"/>
          <p14:tracePt t="18524" x="3327400" y="4349750"/>
          <p14:tracePt t="18537" x="3346450" y="4337050"/>
          <p14:tracePt t="18558" x="3371850" y="4324350"/>
          <p14:tracePt t="18572" x="3371850" y="4318000"/>
          <p14:tracePt t="18593" x="3384550" y="4311650"/>
          <p14:tracePt t="18607" x="3390900" y="4311650"/>
          <p14:tracePt t="18627" x="3403600" y="4298950"/>
          <p14:tracePt t="18641" x="3422650" y="4292600"/>
          <p14:tracePt t="18655" x="3422650" y="4286250"/>
          <p14:tracePt t="18704" x="3435350" y="4286250"/>
          <p14:tracePt t="18800" x="3441700" y="4286250"/>
          <p14:tracePt t="19582" x="3422650" y="4286250"/>
          <p14:tracePt t="19598" x="3416300" y="4286250"/>
          <p14:tracePt t="19607" x="3397250" y="4286250"/>
          <p14:tracePt t="19613" x="3390900" y="4286250"/>
          <p14:tracePt t="19627" x="3371850" y="4286250"/>
          <p14:tracePt t="19641" x="3359150" y="4279900"/>
          <p14:tracePt t="19664" x="3352800" y="4279900"/>
          <p14:tracePt t="19744" x="3352800" y="4273550"/>
          <p14:tracePt t="19776" x="3352800" y="4267200"/>
          <p14:tracePt t="19781" x="3359150" y="4267200"/>
          <p14:tracePt t="19790" x="3365500" y="4267200"/>
          <p14:tracePt t="19798" x="3378200" y="4254500"/>
          <p14:tracePt t="19814" x="3384550" y="4254500"/>
          <p14:tracePt t="19829" x="3403600" y="4248150"/>
          <p14:tracePt t="19843" x="3422650" y="4248150"/>
          <p14:tracePt t="19857" x="3429000" y="4241800"/>
          <p14:tracePt t="19877" x="3448050" y="4241800"/>
          <p14:tracePt t="20128" x="3429000" y="4241800"/>
          <p14:tracePt t="20138" x="3416300" y="4241800"/>
          <p14:tracePt t="20152" x="3409950" y="4241800"/>
          <p14:tracePt t="20160" x="3403600" y="4241800"/>
          <p14:tracePt t="20166" x="3397250" y="4241800"/>
          <p14:tracePt t="20224" x="3390900" y="4241800"/>
          <p14:tracePt t="20232" x="3384550" y="4241800"/>
          <p14:tracePt t="20238" x="3378200" y="4241800"/>
          <p14:tracePt t="20248" x="3371850" y="4241800"/>
          <p14:tracePt t="20260" x="3359150" y="4241800"/>
          <p14:tracePt t="20273" x="3340100" y="4241800"/>
          <p14:tracePt t="20294" x="3295650" y="4241800"/>
          <p14:tracePt t="20308" x="3282950" y="4241800"/>
          <p14:tracePt t="20329" x="3263900" y="4248150"/>
          <p14:tracePt t="20343" x="3251200" y="4248150"/>
          <p14:tracePt t="20357" x="3213100" y="4254500"/>
          <p14:tracePt t="20377" x="3187700" y="4254500"/>
          <p14:tracePt t="20391" x="3149600" y="4254500"/>
          <p14:tracePt t="20412" x="3117850" y="4254500"/>
          <p14:tracePt t="20426" x="3067050" y="4254500"/>
          <p14:tracePt t="20440" x="3016250" y="4254500"/>
          <p14:tracePt t="20461" x="2952750" y="4254500"/>
          <p14:tracePt t="20475" x="2914650" y="4254500"/>
          <p14:tracePt t="20496" x="2762250" y="4254500"/>
          <p14:tracePt t="20512" x="2730500" y="4254500"/>
          <p14:tracePt t="20523" x="2692400" y="4254500"/>
          <p14:tracePt t="20544" x="2660650" y="4254500"/>
          <p14:tracePt t="20560" x="2654300" y="4254500"/>
          <p14:tracePt t="20582" x="2647950" y="4254500"/>
          <p14:tracePt t="20606" x="2641600" y="4254500"/>
          <p14:tracePt t="20620" x="2635250" y="4254500"/>
          <p14:tracePt t="20629" x="2628900" y="4254500"/>
          <p14:tracePt t="20641" x="2622550" y="4254500"/>
          <p14:tracePt t="20662" x="2603500" y="4248150"/>
          <p14:tracePt t="20680" x="2578100" y="4241800"/>
          <p14:tracePt t="20690" x="2571750" y="4241800"/>
          <p14:tracePt t="20711" x="2565400" y="4241800"/>
          <p14:tracePt t="20725" x="2527300" y="4241800"/>
          <p14:tracePt t="20746" x="2470150" y="4241800"/>
          <p14:tracePt t="20760" x="2444750" y="4248150"/>
          <p14:tracePt t="20773" x="2406650" y="4248150"/>
          <p14:tracePt t="20794" x="2387600" y="4254500"/>
          <p14:tracePt t="20808" x="2349500" y="4254500"/>
          <p14:tracePt t="20829" x="2305050" y="4254500"/>
          <p14:tracePt t="20843" x="2260600" y="4254500"/>
          <p14:tracePt t="20857" x="2228850" y="4254500"/>
          <p14:tracePt t="20878" x="2178050" y="4254500"/>
          <p14:tracePt t="20891" x="2159000" y="4254500"/>
          <p14:tracePt t="20912" x="2108200" y="4254500"/>
          <p14:tracePt t="20928" x="2095500" y="4254500"/>
          <p14:tracePt t="20940" x="2089150" y="4254500"/>
          <p14:tracePt t="20961" x="2070100" y="4254500"/>
          <p14:tracePt t="20975" x="2063750" y="4254500"/>
          <p14:tracePt t="20998" x="2063750" y="4241800"/>
          <p14:tracePt t="21028" x="2070100" y="4241800"/>
          <p14:tracePt t="21038" x="2070100" y="4235450"/>
          <p14:tracePt t="21070" x="2076450" y="4235450"/>
          <p14:tracePt t="21088" x="2082800" y="4235450"/>
          <p14:tracePt t="21102" x="2089150" y="4235450"/>
          <p14:tracePt t="21112" x="2095500" y="4235450"/>
          <p14:tracePt t="21120" x="2108200" y="4235450"/>
          <p14:tracePt t="21127" x="2114550" y="4235450"/>
          <p14:tracePt t="21144" x="2127250" y="4235450"/>
          <p14:tracePt t="21162" x="2152650" y="4235450"/>
          <p14:tracePt t="21177" x="2165350" y="4235450"/>
          <p14:tracePt t="21190" x="2190750" y="4235450"/>
          <p14:tracePt t="21211" x="2203450" y="4235450"/>
          <p14:tracePt t="21225" x="2235200" y="4235450"/>
          <p14:tracePt t="21246" x="2279650" y="4235450"/>
          <p14:tracePt t="21260" x="2298700" y="4235450"/>
          <p14:tracePt t="21273" x="2355850" y="4235450"/>
          <p14:tracePt t="21294" x="2413000" y="4235450"/>
          <p14:tracePt t="21308" x="2425700" y="4235450"/>
          <p14:tracePt t="21329" x="2495550" y="4235450"/>
          <p14:tracePt t="21343" x="2540000" y="4235450"/>
          <p14:tracePt t="21364" x="2590800" y="4235450"/>
          <p14:tracePt t="21377" x="2641600" y="4235450"/>
          <p14:tracePt t="21391" x="2679700" y="4235450"/>
          <p14:tracePt t="21412" x="2705100" y="4248150"/>
          <p14:tracePt t="21430" x="2730500" y="4254500"/>
          <p14:tracePt t="21447" x="2755900" y="4260850"/>
          <p14:tracePt t="21461" x="2787650" y="4260850"/>
          <p14:tracePt t="21475" x="2800350" y="4260850"/>
          <p14:tracePt t="21496" x="2863850" y="4260850"/>
          <p14:tracePt t="21510" x="2914650" y="4254500"/>
          <p14:tracePt t="21530" x="2940050" y="4235450"/>
          <p14:tracePt t="21544" x="2959100" y="4235450"/>
          <p14:tracePt t="21558" x="2971800" y="4235450"/>
          <p14:tracePt t="21579" x="2990850" y="4222750"/>
          <p14:tracePt t="22718" x="2971800" y="4222750"/>
          <p14:tracePt t="22724" x="2933700" y="4222750"/>
          <p14:tracePt t="22738" x="2914650" y="4222750"/>
          <p14:tracePt t="22745" x="2882900" y="4222750"/>
          <p14:tracePt t="22759" x="2844800" y="4222750"/>
          <p14:tracePt t="22781" x="2755900" y="4222750"/>
          <p14:tracePt t="22794" x="2552700" y="4260850"/>
          <p14:tracePt t="22808" x="2470150" y="4279900"/>
          <p14:tracePt t="22829" x="2311400" y="4324350"/>
          <p14:tracePt t="22842" x="2139950" y="4368800"/>
          <p14:tracePt t="22863" x="1898650" y="4457700"/>
          <p14:tracePt t="22878" x="1752600" y="4546600"/>
          <p14:tracePt t="22898" x="1638300" y="4629150"/>
          <p14:tracePt t="22912" x="1568450" y="4737100"/>
          <p14:tracePt t="22926" x="1524000" y="4870450"/>
          <p14:tracePt t="22947" x="1466850" y="5016500"/>
          <p14:tracePt t="22961" x="1447800" y="5168900"/>
          <p14:tracePt t="22982" x="1441450" y="5308600"/>
          <p14:tracePt t="22996" x="1435100" y="5435600"/>
          <p14:tracePt t="23009" x="1435100" y="5543550"/>
          <p14:tracePt t="23030" x="1447800" y="5657850"/>
          <p14:tracePt t="23044" x="1466850" y="5746750"/>
          <p14:tracePt t="23065" x="1504950" y="5829300"/>
          <p14:tracePt t="23079" x="1536700" y="5861050"/>
          <p14:tracePt t="23093" x="1562100" y="5873750"/>
          <p14:tracePt t="23114" x="1625600" y="5899150"/>
          <p14:tracePt t="23127" x="1676400" y="5899150"/>
          <p14:tracePt t="23148" x="1752600" y="5899150"/>
          <p14:tracePt t="23162" x="1847850" y="5892800"/>
          <p14:tracePt t="23176" x="1974850" y="5880100"/>
          <p14:tracePt t="23197" x="1987550" y="5880100"/>
          <p14:tracePt t="23216" x="1987550" y="5892800"/>
          <p14:tracePt t="23232" x="1955800" y="5892800"/>
          <p14:tracePt t="23562" x="1924050" y="5880100"/>
          <p14:tracePt t="23576" x="1905000" y="5880100"/>
          <p14:tracePt t="23577" x="1892300" y="5905500"/>
          <p14:tracePt t="23584" x="1879600" y="5905500"/>
          <p14:tracePt t="23593" x="1847850" y="5905500"/>
          <p14:tracePt t="23613" x="1790700" y="5924550"/>
          <p14:tracePt t="23627" x="1765300" y="5943600"/>
          <p14:tracePt t="23648" x="1733550" y="6000750"/>
          <p14:tracePt t="23662" x="1733550" y="6051550"/>
          <p14:tracePt t="23676" x="1733550" y="6070600"/>
          <p14:tracePt t="23697" x="1733550" y="6172200"/>
          <p14:tracePt t="23711" x="1739900" y="6280150"/>
          <p14:tracePt t="23732" x="1771650" y="6445250"/>
          <p14:tracePt t="23746" x="1784350" y="6489700"/>
          <p14:tracePt t="23760" x="1803400" y="6565900"/>
          <p14:tracePt t="23780" x="1885950" y="6667500"/>
          <p14:tracePt t="23794" x="1917700" y="6692900"/>
          <p14:tracePt t="23815" x="1949450" y="6711950"/>
          <p14:tracePt t="23829" x="2006600" y="6743700"/>
          <p14:tracePt t="23843" x="2076450" y="6769100"/>
          <p14:tracePt t="23864" x="2133600" y="6775450"/>
          <p14:tracePt t="23877" x="2178050" y="6781800"/>
          <p14:tracePt t="23898" x="2203450" y="6775450"/>
          <p14:tracePt t="23912" x="2235200" y="6775450"/>
          <p14:tracePt t="23926" x="2260600" y="6762750"/>
          <p14:tracePt t="23947" x="2286000" y="6750050"/>
          <p14:tracePt t="23961" x="2286000" y="6743700"/>
          <p14:tracePt t="23982" x="2292350" y="6724650"/>
          <p14:tracePt t="23996" x="2292350" y="6711950"/>
          <p14:tracePt t="24009" x="2286000" y="6699250"/>
          <p14:tracePt t="24030" x="2279650" y="6673850"/>
          <p14:tracePt t="24044" x="2273300" y="6661150"/>
          <p14:tracePt t="24065" x="2260600" y="6654800"/>
          <p14:tracePt t="24079" x="2241550" y="6642100"/>
          <p14:tracePt t="24093" x="2222500" y="6642100"/>
          <p14:tracePt t="24113" x="2190750" y="6642100"/>
          <p14:tracePt t="24127" x="2152650" y="6642100"/>
          <p14:tracePt t="24148" x="2127250" y="6648450"/>
          <p14:tracePt t="24162" x="2114550" y="6654800"/>
          <p14:tracePt t="24182" x="2114550" y="6661150"/>
          <p14:tracePt t="24197" x="2114550" y="6667500"/>
          <p14:tracePt t="24211" x="2120900" y="6680200"/>
          <p14:tracePt t="24232" x="2152650" y="6718300"/>
          <p14:tracePt t="24246" x="2178050" y="6724650"/>
          <p14:tracePt t="24267" x="2260600" y="6743700"/>
          <p14:tracePt t="24280" x="2324100" y="6743700"/>
          <p14:tracePt t="24294" x="2381250" y="6724650"/>
          <p14:tracePt t="24316" x="2438400" y="6680200"/>
          <p14:tracePt t="24329" x="2501900" y="6629400"/>
          <p14:tracePt t="24343" x="2514600" y="6591300"/>
          <p14:tracePt t="24364" x="2514600" y="6572250"/>
          <p14:tracePt t="24377" x="2508250" y="6559550"/>
          <p14:tracePt t="24398" x="2482850" y="6553200"/>
          <p14:tracePt t="24412" x="2444750" y="6553200"/>
          <p14:tracePt t="24433" x="2374900" y="6553200"/>
          <p14:tracePt t="24447" x="2343150" y="6559550"/>
          <p14:tracePt t="24461" x="2336800" y="6565900"/>
          <p14:tracePt t="24482" x="2324100" y="6584950"/>
          <p14:tracePt t="24496" x="2324100" y="6616700"/>
          <p14:tracePt t="24516" x="2330450" y="6623050"/>
          <p14:tracePt t="24530" x="2349500" y="6642100"/>
          <p14:tracePt t="24544" x="2368550" y="6654800"/>
          <p14:tracePt t="24565" x="2413000" y="6654800"/>
          <p14:tracePt t="24579" x="2489200" y="6654800"/>
          <p14:tracePt t="24599" x="2552700" y="6642100"/>
          <p14:tracePt t="24613" x="2578100" y="6635750"/>
          <p14:tracePt t="24627" x="2603500" y="6623050"/>
          <p14:tracePt t="24648" x="2609850" y="6623050"/>
          <p14:tracePt t="24662" x="2609850" y="6610350"/>
          <p14:tracePt t="24683" x="2584450" y="6597650"/>
          <p14:tracePt t="24697" x="2514600" y="6597650"/>
          <p14:tracePt t="24711" x="2482850" y="6597650"/>
          <p14:tracePt t="24732" x="2413000" y="6597650"/>
          <p14:tracePt t="24745" x="2362200" y="6604000"/>
          <p14:tracePt t="24767" x="2362200" y="6623050"/>
          <p14:tracePt t="24781" x="2368550" y="6629400"/>
          <p14:tracePt t="24794" x="2413000" y="6661150"/>
          <p14:tracePt t="24815" x="2495550" y="6680200"/>
          <p14:tracePt t="24830" x="2552700" y="6680200"/>
          <p14:tracePt t="24850" x="2609850" y="6680200"/>
          <p14:tracePt t="24864" x="2635250" y="6680200"/>
          <p14:tracePt t="24877" x="2641600" y="6673850"/>
          <p14:tracePt t="24898" x="2641600" y="6667500"/>
          <p14:tracePt t="24912" x="2628900" y="6648450"/>
          <p14:tracePt t="24933" x="2565400" y="6610350"/>
          <p14:tracePt t="24947" x="2552700" y="6610350"/>
          <p14:tracePt t="24961" x="2533650" y="6610350"/>
          <p14:tracePt t="24982" x="2533650" y="6616700"/>
          <p14:tracePt t="24995" x="2540000" y="6629400"/>
          <p14:tracePt t="25016" x="2609850" y="6692900"/>
          <p14:tracePt t="25030" x="2679700" y="6737350"/>
          <p14:tracePt t="25044" x="2717800" y="6756400"/>
          <p14:tracePt t="25065" x="2794000" y="6769100"/>
          <p14:tracePt t="25079" x="2844800" y="6769100"/>
          <p14:tracePt t="25099" x="2870200" y="6756400"/>
          <p14:tracePt t="25113" x="2870200" y="6724650"/>
          <p14:tracePt t="25127" x="2870200" y="6705600"/>
          <p14:tracePt t="25148" x="2825750" y="6667500"/>
          <p14:tracePt t="25162" x="2813050" y="6654800"/>
          <p14:tracePt t="25183" x="2762250" y="6642100"/>
          <p14:tracePt t="25197" x="2736850" y="6642100"/>
          <p14:tracePt t="25211" x="2724150" y="6642100"/>
          <p14:tracePt t="25232" x="2724150" y="6661150"/>
          <p14:tracePt t="25246" x="2749550" y="6680200"/>
          <p14:tracePt t="25266" x="2768600" y="6699250"/>
          <p14:tracePt t="25280" x="2794000" y="6711950"/>
          <p14:tracePt t="25294" x="2838450" y="6711950"/>
          <p14:tracePt t="25315" x="2876550" y="6711950"/>
          <p14:tracePt t="25334" x="2889250" y="6711950"/>
          <p14:tracePt t="25350" x="2921000" y="6705600"/>
          <p14:tracePt t="25364" x="2952750" y="6699250"/>
          <p14:tracePt t="25377" x="2971800" y="6692900"/>
          <p14:tracePt t="25398" x="3016250" y="6680200"/>
          <p14:tracePt t="25746" x="3022600" y="6680200"/>
          <p14:tracePt t="25747" x="3028950" y="6680200"/>
          <p14:tracePt t="25766" x="3028950" y="6673850"/>
          <p14:tracePt t="25773" x="3035300" y="6673850"/>
          <p14:tracePt t="25780" x="3041650" y="6673850"/>
          <p14:tracePt t="25794" x="3048000" y="6673850"/>
          <p14:tracePt t="26418" x="3041650" y="6673850"/>
          <p14:tracePt t="26763" x="3022600" y="6667500"/>
          <p14:tracePt t="26781" x="3003550" y="6667500"/>
          <p14:tracePt t="26786" x="2984500" y="6654800"/>
          <p14:tracePt t="26792" x="2959100" y="6654800"/>
          <p14:tracePt t="26802" x="2927350" y="6654800"/>
          <p14:tracePt t="26815" x="2908300" y="6648450"/>
          <p14:tracePt t="26829" x="2857500" y="6629400"/>
          <p14:tracePt t="26849" x="2794000" y="6591300"/>
          <p14:tracePt t="26863" x="2724150" y="6527800"/>
          <p14:tracePt t="26885" x="2616200" y="6432550"/>
          <p14:tracePt t="26898" x="2578100" y="6400800"/>
          <p14:tracePt t="26912" x="2514600" y="6369050"/>
          <p14:tracePt t="26933" x="2374900" y="6248400"/>
          <p14:tracePt t="26947" x="2298700" y="6184900"/>
          <p14:tracePt t="26968" x="2120900" y="6032500"/>
          <p14:tracePt t="26982" x="2051050" y="5937250"/>
          <p14:tracePt t="26996" x="2032000" y="5886450"/>
          <p14:tracePt t="27016" x="1987550" y="5734050"/>
          <p14:tracePt t="27030" x="1987550" y="5607050"/>
          <p14:tracePt t="27051" x="1987550" y="5486400"/>
          <p14:tracePt t="27065" x="2019300" y="5359400"/>
          <p14:tracePt t="27079" x="2051050" y="5238750"/>
          <p14:tracePt t="27100" x="2152650" y="5067300"/>
          <p14:tracePt t="27113" x="2197100" y="5010150"/>
          <p14:tracePt t="27135" x="2330450" y="4826000"/>
          <p14:tracePt t="27148" x="2432050" y="4699000"/>
          <p14:tracePt t="27162" x="2482850" y="4635500"/>
          <p14:tracePt t="27183" x="2597150" y="4483100"/>
          <p14:tracePt t="27197" x="2628900" y="4438650"/>
          <p14:tracePt t="27217" x="2743200" y="4324350"/>
          <p14:tracePt t="27231" x="2768600" y="4305300"/>
          <p14:tracePt t="27252" x="2813050" y="4298950"/>
          <p14:tracePt t="27266" x="2857500" y="4298950"/>
          <p14:tracePt t="27280" x="2889250" y="4298950"/>
          <p14:tracePt t="27301" x="2895600" y="4305300"/>
          <p14:tracePt t="27315" x="2908300" y="4305300"/>
          <p14:tracePt t="27336" x="2946400" y="4305300"/>
          <p14:tracePt t="27350" x="2997200" y="4298950"/>
          <p14:tracePt t="27363" x="3035300" y="4279900"/>
          <p14:tracePt t="27384" x="3079750" y="4273550"/>
          <p14:tracePt t="27398" x="3124200" y="4273550"/>
          <p14:tracePt t="27419" x="3155950" y="4286250"/>
          <p14:tracePt t="27433" x="3187700" y="4305300"/>
          <p14:tracePt t="27447" x="3200400" y="4311650"/>
          <p14:tracePt t="27468" x="3213100" y="4330700"/>
          <p14:tracePt t="27482" x="3200400" y="4356100"/>
          <p14:tracePt t="27502" x="3175000" y="4368800"/>
          <p14:tracePt t="27770" x="3168650" y="4368800"/>
          <p14:tracePt t="27782" x="3155950" y="4368800"/>
          <p14:tracePt t="27796" x="3181350" y="4362450"/>
          <p14:tracePt t="27816" x="3181350" y="4349750"/>
          <p14:tracePt t="27822" x="3175000" y="4349750"/>
          <p14:tracePt t="27844" x="3181350" y="4349750"/>
          <p14:tracePt t="27854" x="3181350" y="4337050"/>
          <p14:tracePt t="27878" x="3187700" y="4324350"/>
          <p14:tracePt t="27892" x="3187700" y="4311650"/>
          <p14:tracePt t="27902" x="3206750" y="4298950"/>
          <p14:tracePt t="27912" x="3206750" y="4286250"/>
          <p14:tracePt t="27928" x="3194050" y="4273550"/>
          <p14:tracePt t="27934" x="3187700" y="4273550"/>
          <p14:tracePt t="27947" x="3181350" y="4260850"/>
          <p14:tracePt t="27968" x="3162300" y="4248150"/>
          <p14:tracePt t="27982" x="3143250" y="4229100"/>
          <p14:tracePt t="28002" x="3111500" y="4222750"/>
          <p14:tracePt t="28016" x="3079750" y="4210050"/>
          <p14:tracePt t="28030" x="3035300" y="4210050"/>
          <p14:tracePt t="28051" x="2990850" y="4210050"/>
          <p14:tracePt t="28065" x="2952750" y="4210050"/>
          <p14:tracePt t="28086" x="2863850" y="4210050"/>
          <p14:tracePt t="28100" x="2825750" y="4210050"/>
          <p14:tracePt t="28113" x="2730500" y="4210050"/>
          <p14:tracePt t="28135" x="2673350" y="4210050"/>
          <p14:tracePt t="28148" x="2565400" y="4210050"/>
          <p14:tracePt t="28169" x="2381250" y="4222750"/>
          <p14:tracePt t="28183" x="2349500" y="4222750"/>
          <p14:tracePt t="28197" x="2336800" y="4222750"/>
          <p14:tracePt t="28318" x="2355850" y="4222750"/>
          <p14:tracePt t="28324" x="2374900" y="4216400"/>
          <p14:tracePt t="28334" x="2400300" y="4210050"/>
          <p14:tracePt t="28360" x="2419350" y="4210050"/>
          <p14:tracePt t="28366" x="2451100" y="4203700"/>
          <p14:tracePt t="28368" x="2476500" y="4197350"/>
          <p14:tracePt t="28384" x="2527300" y="4178300"/>
          <p14:tracePt t="28398" x="2533650" y="4178300"/>
          <p14:tracePt t="28419" x="2540000" y="4178300"/>
          <p14:tracePt t="28438" x="2546350" y="4178300"/>
          <p14:tracePt t="28454" x="2565400" y="4171950"/>
          <p14:tracePt t="28468" x="2578100" y="4171950"/>
          <p14:tracePt t="28481" x="2584450" y="4171950"/>
          <p14:tracePt t="28558" x="2578100" y="4171950"/>
          <p14:tracePt t="28560" x="2565400" y="4171950"/>
          <p14:tracePt t="28576" x="2540000" y="4178300"/>
          <p14:tracePt t="28582" x="2501900" y="4178300"/>
          <p14:tracePt t="28587" x="2489200" y="4178300"/>
          <p14:tracePt t="28599" x="2457450" y="4178300"/>
          <p14:tracePt t="28621" x="2368550" y="4191000"/>
          <p14:tracePt t="28634" x="2247900" y="4191000"/>
          <p14:tracePt t="28648" x="2203450" y="4191000"/>
          <p14:tracePt t="28669" x="2165350" y="4191000"/>
          <p14:tracePt t="28683" x="2127250" y="4191000"/>
          <p14:tracePt t="28704" x="2070100" y="4191000"/>
          <p14:tracePt t="28718" x="2063750" y="4191000"/>
          <p14:tracePt t="28887" x="2076450" y="4191000"/>
          <p14:tracePt t="28894" x="2089150" y="4203700"/>
          <p14:tracePt t="28910" x="2101850" y="4203700"/>
          <p14:tracePt t="28918" x="2108200" y="4203700"/>
          <p14:tracePt t="28924" x="2114550" y="4203700"/>
          <p14:tracePt t="28936" x="2120900" y="4203700"/>
          <p14:tracePt t="28954" x="2139950" y="4210050"/>
          <p14:tracePt t="28967" x="2159000" y="4210050"/>
          <p14:tracePt t="28982" x="2184400" y="4216400"/>
          <p14:tracePt t="29002" x="2203450" y="4216400"/>
          <p14:tracePt t="29016" x="2216150" y="4216400"/>
          <p14:tracePt t="29037" x="2228850" y="4216400"/>
          <p14:tracePt t="29051" x="2254250" y="4216400"/>
          <p14:tracePt t="29065" x="2279650" y="4216400"/>
          <p14:tracePt t="29086" x="2336800" y="4216400"/>
          <p14:tracePt t="29100" x="2362200" y="4216400"/>
          <p14:tracePt t="29121" x="2419350" y="4216400"/>
          <p14:tracePt t="29134" x="2457450" y="4216400"/>
          <p14:tracePt t="29148" x="2495550" y="4216400"/>
          <p14:tracePt t="29169" x="2559050" y="4216400"/>
          <p14:tracePt t="29183" x="2616200" y="4216400"/>
          <p14:tracePt t="29204" x="2679700" y="4216400"/>
          <p14:tracePt t="29217" x="2730500" y="4216400"/>
          <p14:tracePt t="29231" x="2781300" y="4216400"/>
          <p14:tracePt t="29252" x="2838450" y="4216400"/>
          <p14:tracePt t="29266" x="2863850" y="4216400"/>
          <p14:tracePt t="29287" x="2876550" y="4216400"/>
          <p14:tracePt t="29302" x="2876550" y="4222750"/>
          <p14:tracePt t="29496" x="2882900" y="4222750"/>
          <p14:tracePt t="29518" x="2889250" y="4229100"/>
          <p14:tracePt t="29524" x="2901950" y="4235450"/>
          <p14:tracePt t="29534" x="2914650" y="4248150"/>
          <p14:tracePt t="29542" x="2940050" y="4248150"/>
          <p14:tracePt t="29551" x="2959100" y="4267200"/>
          <p14:tracePt t="29565" x="2978150" y="4279900"/>
          <p14:tracePt t="29586" x="2952750" y="4318000"/>
          <p14:tracePt t="29599" x="2933700" y="4318000"/>
          <p14:tracePt t="29835" x="2946400" y="4318000"/>
          <p14:tracePt t="29846" x="2990850" y="4318000"/>
          <p14:tracePt t="29856" x="3187700" y="4298950"/>
          <p14:tracePt t="29863" x="3232150" y="4292600"/>
          <p14:tracePt t="29870" x="3257550" y="4292600"/>
          <p14:tracePt t="29884" x="3295650" y="4286250"/>
          <p14:tracePt t="29898" x="3321050" y="4292600"/>
          <p14:tracePt t="29919" x="3397250" y="4311650"/>
          <p14:tracePt t="29933" x="3467100" y="4311650"/>
          <p14:tracePt t="29954" x="3511550" y="4311650"/>
          <p14:tracePt t="29967" x="3581400" y="4311650"/>
          <p14:tracePt t="29988" x="3638550" y="4311650"/>
          <p14:tracePt t="30002" x="3695700" y="4305300"/>
          <p14:tracePt t="30016" x="3714750" y="4305300"/>
          <p14:tracePt t="30038" x="3721100" y="4305300"/>
          <p14:tracePt t="30051" x="3727450" y="4305300"/>
          <p14:tracePt t="30072" x="3733800" y="4292600"/>
          <p14:tracePt t="30240" x="3727450" y="4279900"/>
          <p14:tracePt t="30278" x="3721100" y="4279900"/>
          <p14:tracePt t="30294" x="3714750" y="4273550"/>
          <p14:tracePt t="30301" x="3708400" y="4273550"/>
          <p14:tracePt t="30310" x="3702050" y="4267200"/>
          <p14:tracePt t="30334" x="3695700" y="4260850"/>
          <p14:tracePt t="30340" x="3689350" y="4254500"/>
          <p14:tracePt t="30358" x="3714750" y="4254500"/>
          <p14:tracePt t="30370" x="3708400" y="4254500"/>
          <p14:tracePt t="30384" x="3695700" y="4254500"/>
          <p14:tracePt t="30405" x="3683000" y="4254500"/>
          <p14:tracePt t="30419" x="3670300" y="4248150"/>
          <p14:tracePt t="30433" x="3657600" y="4241800"/>
          <p14:tracePt t="30454" x="3657600" y="4235450"/>
          <p14:tracePt t="30479" x="3644900" y="4235450"/>
          <p14:tracePt t="30488" x="3644900" y="4229100"/>
          <p14:tracePt t="30518" x="3638550" y="4229100"/>
          <p14:tracePt t="30532" x="3632200" y="4229100"/>
          <p14:tracePt t="30590" x="3625850" y="4222750"/>
          <p14:tracePt t="30598" x="3619500" y="4222750"/>
          <p14:tracePt t="30604" x="3613150" y="4216400"/>
          <p14:tracePt t="30614" x="3606800" y="4216400"/>
          <p14:tracePt t="30622" x="3594100" y="4216400"/>
          <p14:tracePt t="30634" x="3587750" y="4210050"/>
          <p14:tracePt t="30655" x="3568700" y="4210050"/>
          <p14:tracePt t="30669" x="3562350" y="4203700"/>
          <p14:tracePt t="30683" x="3556000" y="4203700"/>
          <p14:tracePt t="30703" x="3543300" y="4203700"/>
          <p14:tracePt t="30718" x="3530600" y="4203700"/>
          <p14:tracePt t="30738" x="3511550" y="4203700"/>
          <p14:tracePt t="30752" x="3467100" y="4203700"/>
          <p14:tracePt t="30766" x="3454400" y="4203700"/>
          <p14:tracePt t="30787" x="3448050" y="4203700"/>
          <p14:tracePt t="30801" x="3441700" y="4203700"/>
          <p14:tracePt t="30830" x="3435350" y="4203700"/>
          <p14:tracePt t="30838" x="3429000" y="4197350"/>
          <p14:tracePt t="30852" x="3422650" y="4197350"/>
          <p14:tracePt t="30878" x="3416300" y="4191000"/>
          <p14:tracePt t="30902" x="3409950" y="4191000"/>
          <p14:tracePt t="30926" x="3403600" y="4178300"/>
          <p14:tracePt t="30975" x="3397250" y="4178300"/>
          <p14:tracePt t="31974" x="3403600" y="4178300"/>
          <p14:tracePt t="31982" x="3409950" y="4178300"/>
          <p14:tracePt t="32412" x="3429000" y="4178300"/>
          <p14:tracePt t="32458" x="3435350" y="4178300"/>
          <p14:tracePt t="32460" x="3441700" y="4178300"/>
          <p14:tracePt t="32467" x="3460750" y="4178300"/>
          <p14:tracePt t="32474" x="3473450" y="4178300"/>
          <p14:tracePt t="32488" x="3511550" y="4178300"/>
          <p14:tracePt t="32502" x="3543300" y="4178300"/>
          <p14:tracePt t="32523" x="3575050" y="4178300"/>
          <p14:tracePt t="32537" x="3625850" y="4178300"/>
          <p14:tracePt t="32551" x="3651250" y="4178300"/>
          <p14:tracePt t="32572" x="3702050" y="4178300"/>
          <p14:tracePt t="32585" x="3765550" y="4178300"/>
          <p14:tracePt t="32606" x="3867150" y="4178300"/>
          <p14:tracePt t="32620" x="3898900" y="4178300"/>
          <p14:tracePt t="32634" x="3930650" y="4178300"/>
          <p14:tracePt t="32655" x="4032250" y="4178300"/>
          <p14:tracePt t="32669" x="4076700" y="4178300"/>
          <p14:tracePt t="32690" x="4203700" y="4178300"/>
          <p14:tracePt t="32704" x="4305300" y="4178300"/>
          <p14:tracePt t="32718" x="4406900" y="4178300"/>
          <p14:tracePt t="32738" x="4483100" y="4178300"/>
          <p14:tracePt t="32752" x="4565650" y="4178300"/>
          <p14:tracePt t="32773" x="4673600" y="4178300"/>
          <p14:tracePt t="32787" x="4711700" y="4178300"/>
          <p14:tracePt t="32801" x="4787900" y="4178300"/>
          <p14:tracePt t="32822" x="4908550" y="4178300"/>
          <p14:tracePt t="32836" x="4940300" y="4178300"/>
          <p14:tracePt t="32856" x="5054600" y="4178300"/>
          <p14:tracePt t="32870" x="5118100" y="4178300"/>
          <p14:tracePt t="32891" x="5187950" y="4178300"/>
          <p14:tracePt t="32905" x="5264150" y="4178300"/>
          <p14:tracePt t="32919" x="5334000" y="4178300"/>
          <p14:tracePt t="32940" x="5403850" y="4178300"/>
          <p14:tracePt t="32953" x="5441950" y="4178300"/>
          <p14:tracePt t="32974" x="5511800" y="4178300"/>
          <p14:tracePt t="32988" x="5530850" y="4178300"/>
          <p14:tracePt t="33002" x="5568950" y="4178300"/>
          <p14:tracePt t="33023" x="5626100" y="4178300"/>
          <p14:tracePt t="33037" x="5651500" y="4178300"/>
          <p14:tracePt t="33058" x="5727700" y="4178300"/>
          <p14:tracePt t="33072" x="5765800" y="4178300"/>
          <p14:tracePt t="33086" x="5797550" y="4178300"/>
          <p14:tracePt t="33106" x="5842000" y="4178300"/>
          <p14:tracePt t="33120" x="5892800" y="4178300"/>
          <p14:tracePt t="33141" x="5962650" y="4178300"/>
          <p14:tracePt t="33155" x="6000750" y="4178300"/>
          <p14:tracePt t="33169" x="6076950" y="4178300"/>
          <p14:tracePt t="33190" x="6210300" y="4178300"/>
          <p14:tracePt t="33204" x="6248400" y="4178300"/>
          <p14:tracePt t="33225" x="6330950" y="4178300"/>
          <p14:tracePt t="33238" x="6375400" y="4178300"/>
          <p14:tracePt t="33252" x="6388100" y="4178300"/>
          <p14:tracePt t="33273" x="6483350" y="4178300"/>
          <p14:tracePt t="33287" x="6534150" y="4178300"/>
          <p14:tracePt t="33308" x="6591300" y="4178300"/>
          <p14:tracePt t="33322" x="6604000" y="4178300"/>
          <p14:tracePt t="33336" x="6629400" y="4178300"/>
          <p14:tracePt t="33356" x="6686550" y="4178300"/>
          <p14:tracePt t="33370" x="6711950" y="4178300"/>
          <p14:tracePt t="33391" x="6807200" y="4178300"/>
          <p14:tracePt t="33405" x="6877050" y="4178300"/>
          <p14:tracePt t="33419" x="6896100" y="4178300"/>
          <p14:tracePt t="33440" x="6991350" y="4171950"/>
          <p14:tracePt t="33453" x="7023100" y="4159250"/>
          <p14:tracePt t="33474" x="7054850" y="4159250"/>
          <p14:tracePt t="33654" x="7048500" y="4146550"/>
          <p14:tracePt t="33662" x="7042150" y="4146550"/>
          <p14:tracePt t="33676" x="7035800" y="4146550"/>
          <p14:tracePt t="33682" x="7029450" y="4146550"/>
          <p14:tracePt t="33689" x="7023100" y="4146550"/>
          <p14:tracePt t="33710" x="7010400" y="4146550"/>
          <p14:tracePt t="33724" x="6997700" y="4146550"/>
          <p14:tracePt t="33738" x="6965950" y="4146550"/>
          <p14:tracePt t="33752" x="6927850" y="4146550"/>
          <p14:tracePt t="33773" x="6845300" y="4146550"/>
          <p14:tracePt t="33787" x="6826250" y="4146550"/>
          <p14:tracePt t="33808" x="6724650" y="4146550"/>
          <p14:tracePt t="33822" x="6648450" y="4146550"/>
          <p14:tracePt t="33836" x="6572250" y="4146550"/>
          <p14:tracePt t="33856" x="6527800" y="4146550"/>
          <p14:tracePt t="33870" x="6483350" y="4146550"/>
          <p14:tracePt t="33891" x="6445250" y="4127500"/>
          <p14:tracePt t="33905" x="6400800" y="4127500"/>
          <p14:tracePt t="33919" x="6369050" y="4127500"/>
          <p14:tracePt t="33940" x="6318250" y="4127500"/>
          <p14:tracePt t="33953" x="6254750" y="4127500"/>
          <p14:tracePt t="33974" x="6210300" y="4127500"/>
          <p14:tracePt t="33988" x="6191250" y="4127500"/>
          <p14:tracePt t="34009" x="6108700" y="4127500"/>
          <p14:tracePt t="34023" x="6064250" y="4127500"/>
          <p14:tracePt t="34037" x="6026150" y="4127500"/>
          <p14:tracePt t="34058" x="5911850" y="4127500"/>
          <p14:tracePt t="34072" x="5873750" y="4133850"/>
          <p14:tracePt t="34086" x="5854700" y="4140200"/>
          <p14:tracePt t="34106" x="5835650" y="4140200"/>
          <p14:tracePt t="34120" x="5822950" y="4140200"/>
          <p14:tracePt t="34206" x="5842000" y="4146550"/>
          <p14:tracePt t="34214" x="5867400" y="4146550"/>
          <p14:tracePt t="34220" x="5905500" y="4146550"/>
          <p14:tracePt t="34230" x="5937250" y="4146550"/>
          <p14:tracePt t="34238" x="5949950" y="4146550"/>
          <p14:tracePt t="34259" x="6032500" y="4146550"/>
          <p14:tracePt t="34273" x="6159500" y="4146550"/>
          <p14:tracePt t="34287" x="6299200" y="4146550"/>
          <p14:tracePt t="34308" x="6426200" y="4146550"/>
          <p14:tracePt t="34322" x="6534150" y="4146550"/>
          <p14:tracePt t="34342" x="6705600" y="4146550"/>
          <p14:tracePt t="34356" x="6743700" y="4146550"/>
          <p14:tracePt t="34370" x="6838950" y="4146550"/>
          <p14:tracePt t="34391" x="6889750" y="4146550"/>
          <p14:tracePt t="34448" x="6889750" y="4152900"/>
          <p14:tracePt t="34454" x="6889750" y="4159250"/>
          <p14:tracePt t="34460" x="6896100" y="4159250"/>
          <p14:tracePt t="34470" x="6896100" y="4165600"/>
          <p14:tracePt t="34478" x="6896100" y="4171950"/>
          <p14:tracePt t="34488" x="6908800" y="4178300"/>
          <p14:tracePt t="34509" x="6953250" y="4184650"/>
          <p14:tracePt t="34523" x="6978650" y="4197350"/>
          <p14:tracePt t="34537" x="7023100" y="4197350"/>
          <p14:tracePt t="34558" x="7092950" y="4210050"/>
          <p14:tracePt t="34572" x="7137400" y="4210050"/>
          <p14:tracePt t="34592" x="7270750" y="4210050"/>
          <p14:tracePt t="34606" x="7372350" y="4210050"/>
          <p14:tracePt t="34620" x="7423150" y="4210050"/>
          <p14:tracePt t="34641" x="7569200" y="4210050"/>
          <p14:tracePt t="34655" x="7645400" y="4210050"/>
          <p14:tracePt t="34676" x="7727950" y="4210050"/>
          <p14:tracePt t="34690" x="7747000" y="4203700"/>
          <p14:tracePt t="34703" x="7778750" y="4197350"/>
          <p14:tracePt t="34724" x="7823200" y="4184650"/>
          <p14:tracePt t="34886" x="7823200" y="4178300"/>
          <p14:tracePt t="34902" x="7810500" y="4178300"/>
          <p14:tracePt t="34910" x="7791450" y="4171950"/>
          <p14:tracePt t="34912" x="7778750" y="4171950"/>
          <p14:tracePt t="34926" x="7766050" y="4159250"/>
          <p14:tracePt t="34940" x="7753350" y="4159250"/>
          <p14:tracePt t="34953" x="7727950" y="4159250"/>
          <p14:tracePt t="34974" x="7696200" y="4159250"/>
          <p14:tracePt t="34988" x="7689850" y="4159250"/>
          <p14:tracePt t="35024" x="7696200" y="4159250"/>
          <p14:tracePt t="35030" x="7696200" y="4165600"/>
          <p14:tracePt t="35036" x="7702550" y="4165600"/>
          <p14:tracePt t="35058" x="7734300" y="4178300"/>
          <p14:tracePt t="35072" x="7804150" y="4184650"/>
          <p14:tracePt t="35093" x="7880350" y="4184650"/>
          <p14:tracePt t="35106" x="7937500" y="4184650"/>
          <p14:tracePt t="35120" x="7950200" y="4184650"/>
          <p14:tracePt t="35174" x="7943850" y="4184650"/>
          <p14:tracePt t="35176" x="7912100" y="4184650"/>
          <p14:tracePt t="35190" x="7893050" y="4184650"/>
          <p14:tracePt t="35198" x="7861300" y="4184650"/>
          <p14:tracePt t="35204" x="7810500" y="4184650"/>
          <p14:tracePt t="35224" x="7721600" y="4184650"/>
          <p14:tracePt t="35238" x="7683500" y="4191000"/>
          <p14:tracePt t="35270" x="7689850" y="4191000"/>
          <p14:tracePt t="35276" x="7702550" y="4191000"/>
          <p14:tracePt t="35287" x="7721600" y="4191000"/>
          <p14:tracePt t="35308" x="7785100" y="4191000"/>
          <p14:tracePt t="35322" x="7816850" y="4191000"/>
          <p14:tracePt t="35342" x="7912100" y="4191000"/>
          <p14:tracePt t="35356" x="7931150" y="4184650"/>
          <p14:tracePt t="35390" x="7918450" y="4184650"/>
          <p14:tracePt t="35406" x="7886700" y="4184650"/>
          <p14:tracePt t="35414" x="7854950" y="4184650"/>
          <p14:tracePt t="35426" x="7829550" y="4184650"/>
          <p14:tracePt t="35440" x="7810500" y="4184650"/>
          <p14:tracePt t="35478" x="7816850" y="4184650"/>
          <p14:tracePt t="35492" x="7842250" y="4184650"/>
          <p14:tracePt t="35510" x="7854950" y="4184650"/>
          <p14:tracePt t="35516" x="7861300" y="4184650"/>
          <p14:tracePt t="35526" x="7867650" y="4184650"/>
          <p14:tracePt t="35574" x="7861300" y="4184650"/>
          <p14:tracePt t="35582" x="7842250" y="4184650"/>
          <p14:tracePt t="35598" x="7810500" y="4184650"/>
          <p14:tracePt t="35607" x="7778750" y="4184650"/>
          <p14:tracePt t="35612" x="7759700" y="4184650"/>
          <p14:tracePt t="35620" x="7747000" y="4191000"/>
          <p14:tracePt t="35641" x="7734300" y="4191000"/>
          <p14:tracePt t="35655" x="7727950" y="4191000"/>
          <p14:tracePt t="35799" x="7715250" y="4191000"/>
          <p14:tracePt t="35822" x="7708900" y="4191000"/>
          <p14:tracePt t="35838" x="7702550" y="4191000"/>
          <p14:tracePt t="35852" x="7696200" y="4191000"/>
          <p14:tracePt t="35991" x="7683500" y="4191000"/>
          <p14:tracePt t="35996" x="7677150" y="4191000"/>
          <p14:tracePt t="36009" x="7658100" y="4191000"/>
          <p14:tracePt t="36020" x="7651750" y="4191000"/>
          <p14:tracePt t="36030" x="7645400" y="4191000"/>
          <p14:tracePt t="36044" x="7626350" y="4191000"/>
          <p14:tracePt t="36058" x="7620000" y="4191000"/>
          <p14:tracePt t="36072" x="7594600" y="4191000"/>
          <p14:tracePt t="36092" x="7550150" y="4191000"/>
          <p14:tracePt t="36106" x="7512050" y="4191000"/>
          <p14:tracePt t="36127" x="7404100" y="4191000"/>
          <p14:tracePt t="36141" x="7270750" y="4191000"/>
          <p14:tracePt t="36155" x="7194550" y="4191000"/>
          <p14:tracePt t="36176" x="6915150" y="4191000"/>
          <p14:tracePt t="36189" x="6635750" y="4191000"/>
          <p14:tracePt t="36211" x="6242050" y="4191000"/>
          <p14:tracePt t="36224" x="5772150" y="4203700"/>
          <p14:tracePt t="36238" x="5334000" y="4222750"/>
          <p14:tracePt t="36259" x="5048250" y="4241800"/>
          <p14:tracePt t="36273" x="4857750" y="4241800"/>
          <p14:tracePt t="36294" x="4673600" y="4241800"/>
          <p14:tracePt t="36308" x="4552950" y="4241800"/>
          <p14:tracePt t="36322" x="4495800" y="4241800"/>
          <p14:tracePt t="36342" x="4222750" y="4241800"/>
          <p14:tracePt t="36356" x="3975100" y="4241800"/>
          <p14:tracePt t="36377" x="3790950" y="4241800"/>
          <p14:tracePt t="36391" x="3644900" y="4241800"/>
          <p14:tracePt t="36405" x="3524250" y="4216400"/>
          <p14:tracePt t="36426" x="3403600" y="4184650"/>
          <p14:tracePt t="36440" x="3295650" y="4127500"/>
          <p14:tracePt t="36461" x="3219450" y="4076700"/>
          <p14:tracePt t="36474" x="3181350" y="4032250"/>
          <p14:tracePt t="36488" x="3155950" y="3981450"/>
          <p14:tracePt t="36509" x="3124200" y="3911600"/>
          <p14:tracePt t="36523" x="3079750" y="3841750"/>
          <p14:tracePt t="36544" x="3041650" y="3765550"/>
          <p14:tracePt t="36558" x="2990850" y="3708400"/>
          <p14:tracePt t="36572" x="2959100" y="3651250"/>
          <p14:tracePt t="36592" x="2901950" y="3581400"/>
          <p14:tracePt t="36606" x="2838450" y="3530600"/>
          <p14:tracePt t="36627" x="2813050" y="3498850"/>
          <p14:tracePt t="36641" x="2787650" y="3479800"/>
          <p14:tracePt t="36655" x="2768600" y="3473450"/>
          <p14:tracePt t="36676" x="2762250" y="3467100"/>
          <p14:tracePt t="36689" x="2755900" y="3460750"/>
          <p14:tracePt t="36716" x="2749550" y="3460750"/>
          <p14:tracePt t="36750" x="2736850" y="3460750"/>
          <p14:tracePt t="36758" x="2730500" y="3460750"/>
          <p14:tracePt t="36796" x="2730500" y="3467100"/>
          <p14:tracePt t="36812" x="2749550" y="3467100"/>
          <p14:tracePt t="36822" x="2762250" y="3473450"/>
          <p14:tracePt t="36830" x="2781300" y="3473450"/>
          <p14:tracePt t="36836" x="2794000" y="3479800"/>
          <p14:tracePt t="36846" x="2806700" y="3479800"/>
          <p14:tracePt t="36856" x="2819400" y="3486150"/>
          <p14:tracePt t="36877" x="2825750" y="3492500"/>
          <p14:tracePt t="36918" x="2832100" y="3505200"/>
          <p14:tracePt t="36942" x="2832100" y="3511550"/>
          <p14:tracePt t="36950" x="2832100" y="3517900"/>
          <p14:tracePt t="36956" x="2832100" y="3524250"/>
          <p14:tracePt t="36966" x="2838450" y="3536950"/>
          <p14:tracePt t="36974" x="2838450" y="3543300"/>
          <p14:tracePt t="36988" x="2844800" y="3549650"/>
          <p14:tracePt t="37009" x="2863850" y="3575050"/>
          <p14:tracePt t="37023" x="2876550" y="3594100"/>
          <p14:tracePt t="37044" x="2882900" y="3606800"/>
          <p14:tracePt t="37058" x="2889250" y="3619500"/>
          <p14:tracePt t="37071" x="2921000" y="3651250"/>
          <p14:tracePt t="37092" x="2952750" y="3695700"/>
          <p14:tracePt t="37106" x="3028950" y="3740150"/>
          <p14:tracePt t="37127" x="3117850" y="3790950"/>
          <p14:tracePt t="37141" x="3155950" y="3816350"/>
          <p14:tracePt t="37162" x="3270250" y="3898900"/>
          <p14:tracePt t="37176" x="3314700" y="3937000"/>
          <p14:tracePt t="37190" x="3352800" y="3968750"/>
          <p14:tracePt t="37211" x="3390900" y="4000500"/>
          <p14:tracePt t="37224" x="3448050" y="4032250"/>
          <p14:tracePt t="37245" x="3530600" y="4089400"/>
          <p14:tracePt t="37259" x="3549650" y="4108450"/>
          <p14:tracePt t="37273" x="3600450" y="4140200"/>
          <p14:tracePt t="37294" x="3702050" y="4216400"/>
          <p14:tracePt t="37308" x="3740150" y="4235450"/>
          <p14:tracePt t="37329" x="3810000" y="4260850"/>
          <p14:tracePt t="37342" x="3841750" y="4267200"/>
          <p14:tracePt t="37356" x="3854450" y="4273550"/>
          <p14:tracePt t="37377" x="3867150" y="4279900"/>
          <p14:tracePt t="37398" x="3867150" y="4286250"/>
          <p14:tracePt t="37422" x="3879850" y="4286250"/>
          <p14:tracePt t="37844" x="3873500" y="4273550"/>
          <p14:tracePt t="37916" x="3867150" y="4273550"/>
          <p14:tracePt t="37924" x="3867150" y="4260850"/>
          <p14:tracePt t="37932" x="3860800" y="4260850"/>
          <p14:tracePt t="37998" x="3854450" y="4248150"/>
          <p14:tracePt t="38036" x="3848100" y="4248150"/>
          <p14:tracePt t="38118" x="3848100" y="4241800"/>
          <p14:tracePt t="38150" x="3841750" y="4235450"/>
          <p14:tracePt t="38176" x="3835400" y="4229100"/>
          <p14:tracePt t="38204" x="3829050" y="4229100"/>
          <p14:tracePt t="38222" x="3829050" y="4222750"/>
          <p14:tracePt t="38228" x="3822700" y="4222750"/>
          <p14:tracePt t="38262" x="3822700" y="4216400"/>
          <p14:tracePt t="38286" x="3822700" y="4210050"/>
          <p14:tracePt t="38294" x="3816350" y="4210050"/>
          <p14:tracePt t="38335" x="3816350" y="4203700"/>
          <p14:tracePt t="38478" x="3822700" y="4203700"/>
          <p14:tracePt t="38492" x="3829050" y="4203700"/>
          <p14:tracePt t="38526" x="3835400" y="4203700"/>
          <p14:tracePt t="38534" x="3841750" y="4210050"/>
          <p14:tracePt t="38550" x="3848100" y="4210050"/>
          <p14:tracePt t="38558" x="3848100" y="4216400"/>
          <p14:tracePt t="38588" x="3848100" y="4222750"/>
          <p14:tracePt t="38606" x="3848100" y="4229100"/>
          <p14:tracePt t="38630" x="3848100" y="4235450"/>
          <p14:tracePt t="38654" x="3829050" y="4235450"/>
          <p14:tracePt t="38660" x="3816350" y="4241800"/>
          <p14:tracePt t="38670" x="3797300" y="4241800"/>
          <p14:tracePt t="38677" x="3784600" y="4248150"/>
          <p14:tracePt t="38696" x="3746500" y="4248150"/>
          <p14:tracePt t="38710" x="3740150" y="4248150"/>
          <p14:tracePt t="38724" x="3733800" y="4248150"/>
          <p14:tracePt t="38750" x="3721100" y="4241800"/>
          <p14:tracePt t="38759" x="3708400" y="4241800"/>
          <p14:tracePt t="38790" x="3708400" y="4235450"/>
          <p14:tracePt t="38814" x="3702050" y="4229100"/>
          <p14:tracePt t="38822" x="3702050" y="4222750"/>
          <p14:tracePt t="38838" x="3702050" y="4216400"/>
          <p14:tracePt t="38846" x="3702050" y="4210050"/>
          <p14:tracePt t="38863" x="3708400" y="4203700"/>
          <p14:tracePt t="38877" x="3721100" y="4191000"/>
          <p14:tracePt t="38891" x="3727450" y="4191000"/>
          <p14:tracePt t="38912" x="3733800" y="4184650"/>
          <p14:tracePt t="38926" x="3740150" y="4184650"/>
          <p14:tracePt t="39008" x="3746500" y="4184650"/>
          <p14:tracePt t="39079" x="3752850" y="4184650"/>
          <p14:tracePt t="39110" x="3752850" y="4191000"/>
          <p14:tracePt t="39140" x="3746500" y="4191000"/>
          <p14:tracePt t="39172" x="3740150" y="4191000"/>
          <p14:tracePt t="39206" x="3733800" y="4184650"/>
          <p14:tracePt t="39211" x="3727450" y="4178300"/>
          <p14:tracePt t="39236" x="3727450" y="4171950"/>
          <p14:tracePt t="39284" x="3740150" y="4171950"/>
          <p14:tracePt t="39294" x="3752850" y="4171950"/>
          <p14:tracePt t="39301" x="3759200" y="4171950"/>
          <p14:tracePt t="39308" x="3765550" y="4171950"/>
          <p14:tracePt t="39317" x="3778250" y="4171950"/>
          <p14:tracePt t="39328" x="3803650" y="4171950"/>
          <p14:tracePt t="39342" x="3822700" y="4171950"/>
          <p14:tracePt t="39363" x="3848100" y="4178300"/>
          <p14:tracePt t="39377" x="3860800" y="4184650"/>
          <p14:tracePt t="39438" x="3848100" y="4184650"/>
          <p14:tracePt t="39446" x="3841750" y="4184650"/>
          <p14:tracePt t="39462" x="3835400" y="4184650"/>
          <p14:tracePt t="39470" x="3822700" y="4184650"/>
          <p14:tracePt t="39475" x="3816350" y="4178300"/>
          <p14:tracePt t="39510" x="3816350" y="4171950"/>
          <p14:tracePt t="39524" x="3816350" y="4165600"/>
          <p14:tracePt t="39542" x="3829050" y="4159250"/>
          <p14:tracePt t="39547" x="3835400" y="4159250"/>
          <p14:tracePt t="39558" x="3848100" y="4159250"/>
          <p14:tracePt t="39579" x="3860800" y="4159250"/>
          <p14:tracePt t="39592" x="3873500" y="4159250"/>
          <p14:tracePt t="39613" x="3905250" y="4159250"/>
          <p14:tracePt t="39627" x="3917950" y="4159250"/>
          <p14:tracePt t="39641" x="3917950" y="4165600"/>
          <p14:tracePt t="39662" x="3924300" y="4165600"/>
          <p14:tracePt t="40152" x="3924300" y="4171950"/>
          <p14:tracePt t="40190" x="3924300" y="4178300"/>
          <p14:tracePt t="40222" x="3930650" y="4184650"/>
          <p14:tracePt t="40262" x="3937000" y="4184650"/>
          <p14:tracePt t="40310" x="3943350" y="4184650"/>
          <p14:tracePt t="40318" x="3943350" y="4191000"/>
          <p14:tracePt t="40334" x="3956050" y="4197350"/>
          <p14:tracePt t="40341" x="3968750" y="4197350"/>
          <p14:tracePt t="40364" x="3975100" y="4197350"/>
          <p14:tracePt t="40380" x="3981450" y="4197350"/>
          <p14:tracePt t="40414" x="3987800" y="4203700"/>
          <p14:tracePt t="40440" x="3994150" y="4203700"/>
          <p14:tracePt t="40454" x="4000500" y="4203700"/>
          <p14:tracePt t="40462" x="4006850" y="4203700"/>
          <p14:tracePt t="40468" x="4013200" y="4203700"/>
          <p14:tracePt t="40481" x="4019550" y="4203700"/>
          <p14:tracePt t="40495" x="4032250" y="4203700"/>
          <p14:tracePt t="40654" x="4038600" y="4203700"/>
          <p14:tracePt t="40670" x="4044950" y="4197350"/>
          <p14:tracePt t="40684" x="4051300" y="4197350"/>
          <p14:tracePt t="40702" x="4057650" y="4191000"/>
          <p14:tracePt t="40718" x="4064000" y="4184650"/>
          <p14:tracePt t="40732" x="4070350" y="4178300"/>
          <p14:tracePt t="40742" x="4070350" y="4171950"/>
          <p14:tracePt t="40750" x="4076700" y="4171950"/>
          <p14:tracePt t="40766" x="4076700" y="4165600"/>
          <p14:tracePt t="40815" x="4083050" y="4159250"/>
          <p14:tracePt t="41086" x="4083050" y="4165600"/>
          <p14:tracePt t="41092" x="4076700" y="4165600"/>
          <p14:tracePt t="41106" x="4076700" y="4171950"/>
          <p14:tracePt t="41116" x="4070350" y="4171950"/>
          <p14:tracePt t="41127" x="4064000" y="4171950"/>
          <p14:tracePt t="41148" x="4057650" y="4171950"/>
          <p14:tracePt t="41164" x="4044950" y="4171950"/>
          <p14:tracePt t="41231" x="4038600" y="4165600"/>
          <p14:tracePt t="41260" x="4032250" y="4159250"/>
          <p14:tracePt t="41294" x="4032250" y="4152900"/>
          <p14:tracePt t="41301" x="4025900" y="4146550"/>
          <p14:tracePt t="41332" x="4025900" y="4140200"/>
          <p14:tracePt t="41366" x="4038600" y="4140200"/>
          <p14:tracePt t="41376" x="4044950" y="4140200"/>
          <p14:tracePt t="41398" x="4051300" y="4140200"/>
          <p14:tracePt t="41422" x="4057650" y="4140200"/>
          <p14:tracePt t="41438" x="4064000" y="4140200"/>
          <p14:tracePt t="41462" x="4064000" y="4146550"/>
          <p14:tracePt t="41492" x="4064000" y="4152900"/>
          <p14:tracePt t="41518" x="4064000" y="4159250"/>
          <p14:tracePt t="41542" x="4057650" y="4159250"/>
          <p14:tracePt t="41548" x="4051300" y="4159250"/>
          <p14:tracePt t="41558" x="4044950" y="4159250"/>
          <p14:tracePt t="41572" x="4032250" y="4159250"/>
          <p14:tracePt t="41590" x="4025900" y="4159250"/>
          <p14:tracePt t="41606" x="4019550" y="4152900"/>
          <p14:tracePt t="41613" x="4019550" y="4146550"/>
          <p14:tracePt t="41630" x="4013200" y="4140200"/>
          <p14:tracePt t="41648" x="4013200" y="4133850"/>
          <p14:tracePt t="41668" x="4013200" y="4127500"/>
          <p14:tracePt t="41683" x="4013200" y="4121150"/>
          <p14:tracePt t="41697" x="4019550" y="4121150"/>
          <p14:tracePt t="41710" x="4051300" y="4121150"/>
          <p14:tracePt t="41731" x="4070350" y="4127500"/>
          <p14:tracePt t="41745" x="4083050" y="4133850"/>
          <p14:tracePt t="41766" x="4095750" y="4146550"/>
          <p14:tracePt t="41780" x="4095750" y="4152900"/>
          <p14:tracePt t="41794" x="4095750" y="4159250"/>
          <p14:tracePt t="41876" x="4076700" y="4159250"/>
          <p14:tracePt t="41892" x="4070350" y="4159250"/>
          <p14:tracePt t="41902" x="4064000" y="4159250"/>
          <p14:tracePt t="41908" x="4057650" y="4159250"/>
          <p14:tracePt t="41926" x="4051300" y="4159250"/>
          <p14:tracePt t="41956" x="4051300" y="4152900"/>
          <p14:tracePt t="41980" x="4051300" y="4146550"/>
          <p14:tracePt t="41990" x="4051300" y="4140200"/>
          <p14:tracePt t="42022" x="4057650" y="4133850"/>
          <p14:tracePt t="42038" x="4064000" y="4133850"/>
          <p14:tracePt t="42046" x="4070350" y="4133850"/>
          <p14:tracePt t="42051" x="4076700" y="4133850"/>
          <p14:tracePt t="42062" x="4083050" y="4133850"/>
          <p14:tracePt t="42086" x="4095750" y="4133850"/>
          <p14:tracePt t="42158" x="4095750" y="4140200"/>
          <p14:tracePt t="42166" x="4089400" y="4140200"/>
          <p14:tracePt t="42196" x="4083050" y="4140200"/>
          <p14:tracePt t="42220" x="4076700" y="4140200"/>
          <p14:tracePt t="42276" x="4076700" y="4133850"/>
          <p14:tracePt t="42374" x="4083050" y="4133850"/>
          <p14:tracePt t="42494" x="4076700" y="4133850"/>
          <p14:tracePt t="42502" x="4070350" y="4140200"/>
          <p14:tracePt t="42516" x="4064000" y="4140200"/>
          <p14:tracePt t="42556" x="4064000" y="4133850"/>
          <p14:tracePt t="42580" x="4051300" y="4133850"/>
          <p14:tracePt t="43124" x="4057650" y="4133850"/>
          <p14:tracePt t="43140" x="4057650" y="4140200"/>
          <p14:tracePt t="43150" x="4064000" y="4140200"/>
          <p14:tracePt t="43158" x="4070350" y="4140200"/>
          <p14:tracePt t="43174" x="4076700" y="4146550"/>
          <p14:tracePt t="43182" x="4083050" y="4146550"/>
          <p14:tracePt t="43197" x="4095750" y="4146550"/>
          <p14:tracePt t="43217" x="4108450" y="4152900"/>
          <p14:tracePt t="43231" x="4121150" y="4152900"/>
          <p14:tracePt t="43245" x="4127500" y="4152900"/>
          <p14:tracePt t="43266" x="4140200" y="4152900"/>
          <p14:tracePt t="43280" x="4159250" y="4152900"/>
          <p14:tracePt t="43300" x="4191000" y="4152900"/>
          <p14:tracePt t="43314" x="4197350" y="4152900"/>
          <p14:tracePt t="43328" x="4216400" y="4152900"/>
          <p14:tracePt t="43349" x="4235450" y="4152900"/>
          <p14:tracePt t="43366" x="4248150" y="4152900"/>
          <p14:tracePt t="43384" x="4267200" y="4152900"/>
          <p14:tracePt t="43398" x="4273550" y="4152900"/>
          <p14:tracePt t="43412" x="4279900" y="4152900"/>
          <p14:tracePt t="43432" x="4292600" y="4152900"/>
          <p14:tracePt t="43486" x="4298950" y="4152900"/>
          <p14:tracePt t="43494" x="4305300" y="4152900"/>
          <p14:tracePt t="43495" x="4318000" y="4152900"/>
          <p14:tracePt t="43510" x="4324350" y="4152900"/>
          <p14:tracePt t="43534" x="4337050" y="4152900"/>
          <p14:tracePt t="43614" x="4330700" y="4152900"/>
          <p14:tracePt t="43638" x="4318000" y="4152900"/>
          <p14:tracePt t="43644" x="4305300" y="4152900"/>
          <p14:tracePt t="43654" x="4292600" y="4152900"/>
          <p14:tracePt t="43662" x="4273550" y="4152900"/>
          <p14:tracePt t="43668" x="4248150" y="4152900"/>
          <p14:tracePt t="43682" x="4235450" y="4152900"/>
          <p14:tracePt t="43697" x="4203700" y="4152900"/>
          <p14:tracePt t="43717" x="4184650" y="4152900"/>
          <p14:tracePt t="43798" x="4191000" y="4152900"/>
          <p14:tracePt t="43806" x="4197350" y="4152900"/>
          <p14:tracePt t="43812" x="4203700" y="4152900"/>
          <p14:tracePt t="43822" x="4222750" y="4152900"/>
          <p14:tracePt t="43830" x="4229100" y="4152900"/>
          <p14:tracePt t="43849" x="4248150" y="4159250"/>
          <p14:tracePt t="43863" x="4260850" y="4165600"/>
          <p14:tracePt t="43884" x="4260850" y="4171950"/>
          <p14:tracePt t="43908" x="4260850" y="4178300"/>
          <p14:tracePt t="43980" x="4260850" y="4171950"/>
          <p14:tracePt t="43998" x="4260850" y="4165600"/>
          <p14:tracePt t="44358" x="4254500" y="4159250"/>
          <p14:tracePt t="44366" x="4235450" y="4152900"/>
          <p14:tracePt t="44377" x="4171950" y="4146550"/>
          <p14:tracePt t="44632" x="4184650" y="4146550"/>
          <p14:tracePt t="44646" x="4203700" y="4146550"/>
          <p14:tracePt t="44652" x="4229100" y="4146550"/>
          <p14:tracePt t="44660" x="4248150" y="4146550"/>
          <p14:tracePt t="44668" x="4292600" y="4171950"/>
          <p14:tracePt t="44682" x="4318000" y="4184650"/>
          <p14:tracePt t="44696" x="4362450" y="4216400"/>
          <p14:tracePt t="44717" x="4387850" y="4222750"/>
          <p14:tracePt t="44731" x="4425950" y="4241800"/>
          <p14:tracePt t="44752" x="4457700" y="4260850"/>
          <p14:tracePt t="44766" x="4470400" y="4273550"/>
          <p14:tracePt t="44780" x="4502150" y="4286250"/>
          <p14:tracePt t="44800" x="4533900" y="4286250"/>
          <p14:tracePt t="44814" x="4584700" y="4286250"/>
          <p14:tracePt t="44835" x="4635500" y="4286250"/>
          <p14:tracePt t="44849" x="4654550" y="4286250"/>
          <p14:tracePt t="44863" x="4679950" y="4286250"/>
          <p14:tracePt t="44884" x="4711700" y="4286250"/>
          <p14:tracePt t="44898" x="4718050" y="4286250"/>
          <p14:tracePt t="44918" x="4743450" y="4286250"/>
          <p14:tracePt t="44933" x="4749800" y="4286250"/>
          <p14:tracePt t="45020" x="4749800" y="4279900"/>
          <p14:tracePt t="45042" x="4743450" y="4267200"/>
          <p14:tracePt t="45060" x="4737100" y="4267200"/>
          <p14:tracePt t="45084" x="4730750" y="4267200"/>
          <p14:tracePt t="45086" x="4724400" y="4260850"/>
          <p14:tracePt t="45116" x="4724400" y="4254500"/>
          <p14:tracePt t="45126" x="4724400" y="4248150"/>
          <p14:tracePt t="45134" x="4711700" y="4241800"/>
          <p14:tracePt t="45140" x="4711700" y="4235450"/>
          <p14:tracePt t="45158" x="4699000" y="4235450"/>
          <p14:tracePt t="45169" x="4699000" y="4229100"/>
          <p14:tracePt t="45182" x="4686300" y="4229100"/>
          <p14:tracePt t="45246" x="4686300" y="4222750"/>
          <p14:tracePt t="45254" x="4673600" y="4222750"/>
          <p14:tracePt t="45294" x="4654550" y="4216400"/>
          <p14:tracePt t="45308" x="4648200" y="4216400"/>
          <p14:tracePt t="45340" x="4641850" y="4210050"/>
          <p14:tracePt t="45348" x="4635500" y="4210050"/>
          <p14:tracePt t="45378" x="4629150" y="4210050"/>
          <p14:tracePt t="45396" x="4622800" y="4203700"/>
          <p14:tracePt t="45446" x="4603750" y="4197350"/>
          <p14:tracePt t="45542" x="4597400" y="4197350"/>
          <p14:tracePt t="45614" x="4572000" y="4178300"/>
          <p14:tracePt t="45846" x="4552950" y="4165600"/>
          <p14:tracePt t="45854" x="4546600" y="4165600"/>
          <p14:tracePt t="45870" x="4552950" y="4165600"/>
          <p14:tracePt t="45902" x="4559300" y="4165600"/>
          <p14:tracePt t="45908" x="4565650" y="4165600"/>
          <p14:tracePt t="45942" x="4578350" y="4171950"/>
          <p14:tracePt t="45952" x="4584700" y="4171950"/>
          <p14:tracePt t="46039" x="4591050" y="4171950"/>
          <p14:tracePt t="46070" x="4597400" y="4178300"/>
          <p14:tracePt t="46166" x="4591050" y="4184650"/>
          <p14:tracePt t="46196" x="4584700" y="4184650"/>
          <p14:tracePt t="46238" x="4578350" y="4184650"/>
          <p14:tracePt t="46254" x="4572000" y="4184650"/>
          <p14:tracePt t="46284" x="4559300" y="4184650"/>
          <p14:tracePt t="46285" x="4533900" y="4184650"/>
          <p14:tracePt t="46294" x="4527550" y="4184650"/>
          <p14:tracePt t="46308" x="4502150" y="4171950"/>
          <p14:tracePt t="46374" x="4502150" y="4165600"/>
          <p14:tracePt t="46382" x="4508500" y="4165600"/>
          <p14:tracePt t="46406" x="4527550" y="4165600"/>
          <p14:tracePt t="46412" x="4533900" y="4165600"/>
          <p14:tracePt t="46422" x="4540250" y="4165600"/>
          <p14:tracePt t="46430" x="4552950" y="4165600"/>
          <p14:tracePt t="46436" x="4559300" y="4165600"/>
          <p14:tracePt t="46453" x="4572000" y="4171950"/>
          <p14:tracePt t="46467" x="4578350" y="4178300"/>
          <p14:tracePt t="46481" x="4584700" y="4184650"/>
          <p14:tracePt t="46502" x="4584700" y="4197350"/>
          <p14:tracePt t="46526" x="4584700" y="4203700"/>
          <p14:tracePt t="46580" x="4578350" y="4203700"/>
          <p14:tracePt t="46590" x="4565650" y="4203700"/>
          <p14:tracePt t="46604" x="4552950" y="4197350"/>
          <p14:tracePt t="46614" x="4552950" y="4191000"/>
          <p14:tracePt t="46622" x="4546600" y="4165600"/>
          <p14:tracePt t="46634" x="4546600" y="4152900"/>
          <p14:tracePt t="46648" x="4546600" y="4133850"/>
          <p14:tracePt t="46669" x="4546600" y="4114800"/>
          <p14:tracePt t="46682" x="4552950" y="4102100"/>
          <p14:tracePt t="46703" x="4565650" y="4102100"/>
          <p14:tracePt t="46717" x="4572000" y="4102100"/>
          <p14:tracePt t="46738" x="4584700" y="4108450"/>
          <p14:tracePt t="46752" x="4584700" y="4121150"/>
          <p14:tracePt t="46766" x="4597400" y="4146550"/>
          <p14:tracePt t="46787" x="4610100" y="4171950"/>
          <p14:tracePt t="46801" x="4610100" y="4184650"/>
          <p14:tracePt t="46878" x="4603750" y="4184650"/>
          <p14:tracePt t="46886" x="4572000" y="4178300"/>
          <p14:tracePt t="46892" x="4559300" y="4171950"/>
          <p14:tracePt t="46902" x="4552950" y="4171950"/>
          <p14:tracePt t="46918" x="4546600" y="4165600"/>
          <p14:tracePt t="46933" x="4546600" y="4159250"/>
          <p14:tracePt t="46953" x="4546600" y="4152900"/>
          <p14:tracePt t="46967" x="4552950" y="4146550"/>
          <p14:tracePt t="46988" x="4578350" y="4146550"/>
          <p14:tracePt t="47002" x="4584700" y="4146550"/>
          <p14:tracePt t="47016" x="4591050" y="4146550"/>
          <p14:tracePt t="47036" x="4603750" y="4146550"/>
          <p14:tracePt t="47050" x="4603750" y="4152900"/>
          <p14:tracePt t="47385" x="4603750" y="4165600"/>
          <p14:tracePt t="47464" x="4610100" y="4165600"/>
          <p14:tracePt t="47478" x="4616450" y="4165600"/>
          <p14:tracePt t="47486" x="4622800" y="4165600"/>
          <p14:tracePt t="47492" x="4629150" y="4165600"/>
          <p14:tracePt t="47512" x="4635500" y="4171950"/>
          <p14:tracePt t="47526" x="4641850" y="4178300"/>
          <p14:tracePt t="47548" x="4622800" y="4159250"/>
          <p14:tracePt t="47862" x="4610100" y="4171950"/>
          <p14:tracePt t="47870" x="4610100" y="4184650"/>
          <p14:tracePt t="47885" x="4616450" y="4184650"/>
          <p14:tracePt t="47894" x="4635500" y="4191000"/>
          <p14:tracePt t="47905" x="4667250" y="4197350"/>
          <p14:tracePt t="47918" x="4692650" y="4197350"/>
          <p14:tracePt t="47933" x="4699000" y="4197350"/>
          <p14:tracePt t="47953" x="4743450" y="4210050"/>
          <p14:tracePt t="47967" x="4775200" y="4210050"/>
          <p14:tracePt t="47988" x="4832350" y="4222750"/>
          <p14:tracePt t="48002" x="4845050" y="4222750"/>
          <p14:tracePt t="48016" x="4864100" y="4222750"/>
          <p14:tracePt t="48036" x="4908550" y="4222750"/>
          <p14:tracePt t="48050" x="4921250" y="4222750"/>
          <p14:tracePt t="48071" x="4965700" y="4222750"/>
          <p14:tracePt t="48085" x="4997450" y="4222750"/>
          <p14:tracePt t="48099" x="5016500" y="4222750"/>
          <p14:tracePt t="48120" x="5092700" y="4222750"/>
          <p14:tracePt t="48134" x="5124450" y="4222750"/>
          <p14:tracePt t="48155" x="5149850" y="4222750"/>
          <p14:tracePt t="48169" x="5162550" y="4222750"/>
          <p14:tracePt t="48183" x="5168900" y="4222750"/>
          <p14:tracePt t="48276" x="5168900" y="4216400"/>
          <p14:tracePt t="48292" x="5168900" y="4210050"/>
          <p14:tracePt t="48316" x="5168900" y="4197350"/>
          <p14:tracePt t="48356" x="5162550" y="4191000"/>
          <p14:tracePt t="48380" x="5162550" y="4184650"/>
          <p14:tracePt t="48439" x="5162550" y="4178300"/>
          <p14:tracePt t="48470" x="5168900" y="4178300"/>
          <p14:tracePt t="48476" x="5181600" y="4178300"/>
          <p14:tracePt t="48494" x="5194300" y="4178300"/>
          <p14:tracePt t="48510" x="5200650" y="4178300"/>
          <p14:tracePt t="48518" x="5207000" y="4178300"/>
          <p14:tracePt t="48524" x="5213350" y="4178300"/>
          <p14:tracePt t="48546" x="5219700" y="4178300"/>
          <p14:tracePt t="48570" x="5226050" y="4178300"/>
          <p14:tracePt t="48580" x="5238750" y="4178300"/>
          <p14:tracePt t="48783" x="5232400" y="4178300"/>
          <p14:tracePt t="48798" x="5219700" y="4178300"/>
          <p14:tracePt t="48806" x="5187950" y="4178300"/>
          <p14:tracePt t="48812" x="5162550" y="4178300"/>
          <p14:tracePt t="48822" x="5143500" y="4178300"/>
          <p14:tracePt t="48835" x="5105400" y="4178300"/>
          <p14:tracePt t="48856" x="5073650" y="4178300"/>
          <p14:tracePt t="48870" x="5060950" y="4171950"/>
          <p14:tracePt t="48884" x="5054600" y="4165600"/>
          <p14:tracePt t="48942" x="5054600" y="4159250"/>
          <p14:tracePt t="48950" x="5067300" y="4159250"/>
          <p14:tracePt t="48966" x="5073650" y="4159250"/>
          <p14:tracePt t="48974" x="5099050" y="4159250"/>
          <p14:tracePt t="48980" x="5118100" y="4159250"/>
          <p14:tracePt t="48990" x="5130800" y="4159250"/>
          <p14:tracePt t="49002" x="5143500" y="4159250"/>
          <p14:tracePt t="49023" x="5187950" y="4159250"/>
          <p14:tracePt t="49036" x="5213350" y="4159250"/>
          <p14:tracePt t="49050" x="5226050" y="4165600"/>
          <p14:tracePt t="49092" x="5226050" y="4171950"/>
          <p14:tracePt t="49118" x="5219700" y="4171950"/>
          <p14:tracePt t="49142" x="5207000" y="4171950"/>
          <p14:tracePt t="49144" x="5194300" y="4171950"/>
          <p14:tracePt t="49158" x="5168900" y="4171950"/>
          <p14:tracePt t="49166" x="5143500" y="4159250"/>
          <p14:tracePt t="49172" x="5130800" y="4159250"/>
          <p14:tracePt t="49189" x="5099050" y="4146550"/>
          <p14:tracePt t="49203" x="5086350" y="4140200"/>
          <p14:tracePt t="49217" x="5080000" y="4133850"/>
          <p14:tracePt t="49238" x="5080000" y="4121150"/>
          <p14:tracePt t="49251" x="5092700" y="4121150"/>
          <p14:tracePt t="49272" x="5143500" y="4108450"/>
          <p14:tracePt t="49286" x="5187950" y="4108450"/>
          <p14:tracePt t="49300" x="5200650" y="4108450"/>
          <p14:tracePt t="49321" x="5251450" y="4108450"/>
          <p14:tracePt t="49335" x="5264150" y="4114800"/>
          <p14:tracePt t="49356" x="5270500" y="4121150"/>
          <p14:tracePt t="49370" x="5270500" y="4127500"/>
          <p14:tracePt t="49384" x="5270500" y="4133850"/>
          <p14:tracePt t="49405" x="5270500" y="4146550"/>
          <p14:tracePt t="49420" x="5264150" y="4146550"/>
          <p14:tracePt t="49439" x="5238750" y="4146550"/>
          <p14:tracePt t="49453" x="5213350" y="4146550"/>
          <p14:tracePt t="49474" x="5181600" y="4140200"/>
          <p14:tracePt t="49488" x="5175250" y="4140200"/>
          <p14:tracePt t="49502" x="5175250" y="4127500"/>
          <p14:tracePt t="49523" x="5175250" y="4121150"/>
          <p14:tracePt t="49548" x="5181600" y="4121150"/>
          <p14:tracePt t="49564" x="5187950" y="4121150"/>
          <p14:tracePt t="49588" x="5194300" y="4121150"/>
          <p14:tracePt t="49596" x="5200650" y="4121150"/>
          <p14:tracePt t="49606" x="5207000" y="4121150"/>
          <p14:tracePt t="49620" x="5213350" y="4121150"/>
          <p14:tracePt t="49831" x="5219700" y="4121150"/>
          <p14:tracePt t="49836" x="5226050" y="4127500"/>
          <p14:tracePt t="49849" x="5251450" y="4127500"/>
          <p14:tracePt t="49862" x="5270500" y="4133850"/>
          <p14:tracePt t="49878" x="5276850" y="4133850"/>
          <p14:tracePt t="49890" x="5276850" y="4140200"/>
          <p14:tracePt t="49926" x="5283200" y="4140200"/>
          <p14:tracePt t="49975" x="5283200" y="4146550"/>
          <p14:tracePt t="49982" x="5276850" y="4146550"/>
          <p14:tracePt t="49988" x="5264150" y="4146550"/>
          <p14:tracePt t="49996" x="5257800" y="4146550"/>
          <p14:tracePt t="50004" x="5251450" y="4152900"/>
          <p14:tracePt t="50022" x="5245100" y="4152900"/>
          <p14:tracePt t="50118" x="5257800" y="4159250"/>
          <p14:tracePt t="50125" x="5264150" y="4159250"/>
          <p14:tracePt t="50132" x="5276850" y="4159250"/>
          <p14:tracePt t="50141" x="5289550" y="4159250"/>
          <p14:tracePt t="50155" x="5321300" y="4159250"/>
          <p14:tracePt t="50168" x="5334000" y="4159250"/>
          <p14:tracePt t="50189" x="5372100" y="4159250"/>
          <p14:tracePt t="50203" x="5403850" y="4159250"/>
          <p14:tracePt t="50224" x="5467350" y="4159250"/>
          <p14:tracePt t="50238" x="5486400" y="4159250"/>
          <p14:tracePt t="50252" x="5492750" y="4159250"/>
          <p14:tracePt t="50286" x="5492750" y="4152900"/>
          <p14:tracePt t="50310" x="5480050" y="4152900"/>
          <p14:tracePt t="50318" x="5473700" y="4146550"/>
          <p14:tracePt t="50324" x="5461000" y="4146550"/>
          <p14:tracePt t="50335" x="5435600" y="4146550"/>
          <p14:tracePt t="50356" x="5365750" y="4146550"/>
          <p14:tracePt t="50370" x="5321300" y="4146550"/>
          <p14:tracePt t="50390" x="5251450" y="4146550"/>
          <p14:tracePt t="50405" x="5245100" y="4146550"/>
          <p14:tracePt t="50418" x="5238750" y="4146550"/>
          <p14:tracePt t="50444" x="5245100" y="4146550"/>
          <p14:tracePt t="50453" x="5251450" y="4146550"/>
          <p14:tracePt t="50474" x="5257800" y="4146550"/>
          <p14:tracePt t="50488" x="5308600" y="4146550"/>
          <p14:tracePt t="50502" x="5327650" y="4146550"/>
          <p14:tracePt t="50522" x="5359400" y="4146550"/>
          <p14:tracePt t="50536" x="5384800" y="4146550"/>
          <p14:tracePt t="50557" x="5403850" y="4146550"/>
          <p14:tracePt t="50606" x="5391150" y="4146550"/>
          <p14:tracePt t="50622" x="5372100" y="4146550"/>
          <p14:tracePt t="50630" x="5346700" y="4146550"/>
          <p14:tracePt t="50635" x="5334000" y="4146550"/>
          <p14:tracePt t="50646" x="5295900" y="4146550"/>
          <p14:tracePt t="50655" x="5175250" y="4146550"/>
          <p14:tracePt t="50670" x="5124450" y="4146550"/>
          <p14:tracePt t="50689" x="5060950" y="4159250"/>
          <p14:tracePt t="50703" x="5035550" y="4159250"/>
          <p14:tracePt t="50750" x="5041900" y="4152900"/>
          <p14:tracePt t="50772" x="5054600" y="4152900"/>
          <p14:tracePt t="50778" x="5067300" y="4152900"/>
          <p14:tracePt t="50788" x="5099050" y="4152900"/>
          <p14:tracePt t="50795" x="5124450" y="4152900"/>
          <p14:tracePt t="50807" x="5143500" y="4152900"/>
          <p14:tracePt t="50821" x="5200650" y="4152900"/>
          <p14:tracePt t="50835" x="5245100" y="4152900"/>
          <p14:tracePt t="50856" x="5353050" y="4152900"/>
          <p14:tracePt t="50870" x="5359400" y="4152900"/>
          <p14:tracePt t="50900" x="5346700" y="4159250"/>
          <p14:tracePt t="50910" x="5334000" y="4159250"/>
          <p14:tracePt t="50918" x="5308600" y="4159250"/>
          <p14:tracePt t="50939" x="5238750" y="4159250"/>
          <p14:tracePt t="50953" x="5194300" y="4159250"/>
          <p14:tracePt t="50974" x="5143500" y="4159250"/>
          <p14:tracePt t="51004" x="5149850" y="4159250"/>
          <p14:tracePt t="51012" x="5156200" y="4159250"/>
          <p14:tracePt t="51028" x="5162550" y="4159250"/>
          <p14:tracePt t="51036" x="5175250" y="4159250"/>
          <p14:tracePt t="51057" x="5187950" y="4159250"/>
          <p14:tracePt t="51071" x="5200650" y="4159250"/>
          <p14:tracePt t="51085" x="5213350" y="4159250"/>
          <p14:tracePt t="51106" x="5219700" y="4159250"/>
          <p14:tracePt t="51158" x="5226050" y="4159250"/>
          <p14:tracePt t="51180" x="5232400" y="4159250"/>
          <p14:tracePt t="51186" x="5238750" y="4159250"/>
          <p14:tracePt t="51204" x="5245100" y="4159250"/>
          <p14:tracePt t="51220" x="5257800" y="4159250"/>
          <p14:tracePt t="51294" x="5257800" y="4165600"/>
          <p14:tracePt t="51302" x="5264150" y="4165600"/>
          <p14:tracePt t="51308" x="5270500" y="4165600"/>
          <p14:tracePt t="51318" x="5276850" y="4165600"/>
          <p14:tracePt t="51326" x="5289550" y="4165600"/>
          <p14:tracePt t="51342" x="5308600" y="4165600"/>
          <p14:tracePt t="51356" x="5321300" y="4165600"/>
          <p14:tracePt t="51369" x="5327650" y="4165600"/>
          <p14:tracePt t="51390" x="5340350" y="4165600"/>
          <p14:tracePt t="51404" x="5359400" y="4165600"/>
          <p14:tracePt t="51425" x="5378450" y="4171950"/>
          <p14:tracePt t="51439" x="5378450" y="4178300"/>
          <p14:tracePt t="51453" x="5378450" y="4184650"/>
          <p14:tracePt t="51856" x="5403850" y="4184650"/>
          <p14:tracePt t="51872" x="5422900" y="4184650"/>
          <p14:tracePt t="51880" x="5461000" y="4184650"/>
          <p14:tracePt t="51885" x="5461000" y="4178300"/>
          <p14:tracePt t="51896" x="5473700" y="4178300"/>
          <p14:tracePt t="51908" x="5486400" y="4178300"/>
          <p14:tracePt t="51926" x="5511800" y="4178300"/>
          <p14:tracePt t="51939" x="5518150" y="4178300"/>
          <p14:tracePt t="51953" x="5549900" y="4178300"/>
          <p14:tracePt t="51974" x="5562600" y="4178300"/>
          <p14:tracePt t="52038" x="5575300" y="4178300"/>
          <p14:tracePt t="52046" x="5588000" y="4178300"/>
          <p14:tracePt t="52048" x="5607050" y="4178300"/>
          <p14:tracePt t="52062" x="5626100" y="4184650"/>
          <p14:tracePt t="52071" x="5651500" y="4184650"/>
          <p14:tracePt t="52092" x="5695950" y="4184650"/>
          <p14:tracePt t="52106" x="5715000" y="4184650"/>
          <p14:tracePt t="52120" x="5721350" y="4191000"/>
          <p14:tracePt t="52141" x="5727700" y="4197350"/>
          <p14:tracePt t="52166" x="5734050" y="4197350"/>
          <p14:tracePt t="52182" x="5740400" y="4203700"/>
          <p14:tracePt t="52196" x="5753100" y="4203700"/>
          <p14:tracePt t="52203" x="5759450" y="4203700"/>
          <p14:tracePt t="52236" x="5765800" y="4203700"/>
          <p14:tracePt t="52290" x="5772150" y="4203700"/>
          <p14:tracePt t="52300" x="5784850" y="4203700"/>
          <p14:tracePt t="52310" x="5791200" y="4203700"/>
          <p14:tracePt t="52326" x="5797550" y="4203700"/>
          <p14:tracePt t="52447" x="5797550" y="4191000"/>
          <p14:tracePt t="52527" x="5791200" y="4191000"/>
          <p14:tracePt t="52552" x="5784850" y="4191000"/>
          <p14:tracePt t="52556" x="5778500" y="4178300"/>
          <p14:tracePt t="52580" x="5765800" y="4178300"/>
          <p14:tracePt t="52588" x="5753100" y="4146550"/>
          <p14:tracePt t="52596" x="5746750" y="4146550"/>
          <p14:tracePt t="52606" x="5740400" y="4146550"/>
          <p14:tracePt t="52626" x="5734050" y="4133850"/>
          <p14:tracePt t="52641" x="5702300" y="4121150"/>
          <p14:tracePt t="52655" x="5695950" y="4114800"/>
          <p14:tracePt t="52675" x="5695950" y="4102100"/>
          <p14:tracePt t="52700" x="5695950" y="4095750"/>
          <p14:tracePt t="52810" x="5708650" y="4095750"/>
          <p14:tracePt t="52862" x="5708650" y="4102100"/>
          <p14:tracePt t="52868" x="5715000" y="4102100"/>
          <p14:tracePt t="52875" x="5727700" y="4108450"/>
          <p14:tracePt t="52884" x="5734050" y="4114800"/>
          <p14:tracePt t="52890" x="5746750" y="4114800"/>
          <p14:tracePt t="52904" x="5759450" y="4114800"/>
          <p14:tracePt t="52925" x="5791200" y="4127500"/>
          <p14:tracePt t="52939" x="5816600" y="4127500"/>
          <p14:tracePt t="52960" x="5822950" y="4140200"/>
          <p14:tracePt t="52974" x="5842000" y="4140200"/>
          <p14:tracePt t="52988" x="5899150" y="4152900"/>
          <p14:tracePt t="53009" x="5969000" y="4159250"/>
          <p14:tracePt t="53022" x="6038850" y="4178300"/>
          <p14:tracePt t="53043" x="6102350" y="4191000"/>
          <p14:tracePt t="53058" x="6134100" y="4197350"/>
          <p14:tracePt t="53076" x="6140450" y="4203700"/>
          <p14:tracePt t="53094" x="6146800" y="4210050"/>
          <p14:tracePt t="53106" x="6159500" y="4216400"/>
          <p14:tracePt t="53127" x="6197600" y="4241800"/>
          <p14:tracePt t="53141" x="6210300" y="4248150"/>
          <p14:tracePt t="53154" x="6223000" y="4248150"/>
          <p14:tracePt t="53176" x="6235700" y="4254500"/>
          <p14:tracePt t="53190" x="6242050" y="4254500"/>
          <p14:tracePt t="53210" x="6254750" y="4254500"/>
          <p14:tracePt t="53306" x="6261100" y="4254500"/>
          <p14:tracePt t="53316" x="6267450" y="4248150"/>
          <p14:tracePt t="53322" x="6273800" y="4241800"/>
          <p14:tracePt t="53332" x="6286500" y="4241800"/>
          <p14:tracePt t="53342" x="6286500" y="4235450"/>
          <p14:tracePt t="53672" x="6286500" y="4229100"/>
          <p14:tracePt t="53696" x="6286500" y="4222750"/>
          <p14:tracePt t="53702" x="6273800" y="4222750"/>
          <p14:tracePt t="53718" x="6273800" y="4216400"/>
          <p14:tracePt t="53750" x="6261100" y="4210050"/>
          <p14:tracePt t="53774" x="6254750" y="4210050"/>
          <p14:tracePt t="53780" x="6254750" y="4203700"/>
          <p14:tracePt t="53812" x="6248400" y="4203700"/>
          <p14:tracePt t="53894" x="6254750" y="4203700"/>
          <p14:tracePt t="53910" x="6267450" y="4203700"/>
          <p14:tracePt t="53918" x="6292850" y="4203700"/>
          <p14:tracePt t="53924" x="6299200" y="4203700"/>
          <p14:tracePt t="53934" x="6311900" y="4203700"/>
          <p14:tracePt t="53939" x="6324600" y="4203700"/>
          <p14:tracePt t="53960" x="6362700" y="4203700"/>
          <p14:tracePt t="53974" x="6394450" y="4210050"/>
          <p14:tracePt t="53988" x="6419850" y="4210050"/>
          <p14:tracePt t="54009" x="6432550" y="4216400"/>
          <p14:tracePt t="54077" x="6426200" y="4216400"/>
          <p14:tracePt t="54102" x="6413500" y="4216400"/>
          <p14:tracePt t="54110" x="6388100" y="4216400"/>
          <p14:tracePt t="54116" x="6369050" y="4216400"/>
          <p14:tracePt t="54127" x="6350000" y="4216400"/>
          <p14:tracePt t="54141" x="6305550" y="4216400"/>
          <p14:tracePt t="54162" x="6280150" y="4216400"/>
          <p14:tracePt t="54198" x="6286500" y="4216400"/>
          <p14:tracePt t="54222" x="6299200" y="4216400"/>
          <p14:tracePt t="54230" x="6311900" y="4222750"/>
          <p14:tracePt t="54236" x="6330950" y="4222750"/>
          <p14:tracePt t="54245" x="6356350" y="4222750"/>
          <p14:tracePt t="54259" x="6381750" y="4222750"/>
          <p14:tracePt t="54272" x="6419850" y="4222750"/>
          <p14:tracePt t="54293" x="6521450" y="4222750"/>
          <p14:tracePt t="54308" x="6578600" y="4222750"/>
          <p14:tracePt t="54328" x="6616700" y="4216400"/>
          <p14:tracePt t="54412" x="6610350" y="4210050"/>
          <p14:tracePt t="54428" x="6604000" y="4203700"/>
          <p14:tracePt t="54438" x="6597650" y="4203700"/>
          <p14:tracePt t="54452" x="6591300" y="4203700"/>
          <p14:tracePt t="54468" x="6578600" y="4203700"/>
          <p14:tracePt t="54572" x="6572250" y="4203700"/>
          <p14:tracePt t="54580" x="6559550" y="4203700"/>
          <p14:tracePt t="54606" x="6534150" y="4203700"/>
          <p14:tracePt t="54612" x="6527800" y="4203700"/>
          <p14:tracePt t="54627" x="6521450" y="4203700"/>
          <p14:tracePt t="54641" x="6515100" y="4203700"/>
          <p14:tracePt t="54661" x="6502400" y="4203700"/>
          <p14:tracePt t="54676" x="6483350" y="4203700"/>
          <p14:tracePt t="54689" x="6470650" y="4203700"/>
          <p14:tracePt t="54710" x="6419850" y="4203700"/>
          <p14:tracePt t="54724" x="6407150" y="4203700"/>
          <p14:tracePt t="54745" x="6400800" y="4203700"/>
          <p14:tracePt t="54759" x="6400800" y="4197350"/>
          <p14:tracePt t="54852" x="6400800" y="4191000"/>
          <p14:tracePt t="54902" x="6413500" y="4191000"/>
          <p14:tracePt t="54951" x="6407150" y="4191000"/>
          <p14:tracePt t="54964" x="6394450" y="4191000"/>
          <p14:tracePt t="54972" x="6381750" y="4191000"/>
          <p14:tracePt t="54978" x="6350000" y="4191000"/>
          <p14:tracePt t="54988" x="6318250" y="4191000"/>
          <p14:tracePt t="54996" x="6280150" y="4191000"/>
          <p14:tracePt t="55009" x="6261100" y="4191000"/>
          <p14:tracePt t="55022" x="6254750" y="4191000"/>
          <p14:tracePt t="55062" x="6254750" y="4184650"/>
          <p14:tracePt t="55092" x="6261100" y="4184650"/>
          <p14:tracePt t="55098" x="6273800" y="4184650"/>
          <p14:tracePt t="55107" x="6292850" y="4184650"/>
          <p14:tracePt t="55118" x="6318250" y="4184650"/>
          <p14:tracePt t="55126" x="6330950" y="4184650"/>
          <p14:tracePt t="55141" x="6362700" y="4184650"/>
          <p14:tracePt t="55161" x="6413500" y="4184650"/>
          <p14:tracePt t="55175" x="6426200" y="4184650"/>
          <p14:tracePt t="55236" x="6419850" y="4184650"/>
          <p14:tracePt t="55238" x="6413500" y="4184650"/>
          <p14:tracePt t="55254" x="6400800" y="4184650"/>
          <p14:tracePt t="55278" x="6381750" y="4184650"/>
          <p14:tracePt t="55284" x="6356350" y="4184650"/>
          <p14:tracePt t="55293" x="6305550" y="4184650"/>
          <p14:tracePt t="55350" x="6305550" y="4191000"/>
          <p14:tracePt t="55364" x="6311900" y="4191000"/>
          <p14:tracePt t="55382" x="6318250" y="4191000"/>
          <p14:tracePt t="55398" x="6324600" y="4191000"/>
          <p14:tracePt t="55939" x="6324600" y="4197350"/>
          <p14:tracePt t="55972" x="6324600" y="4203700"/>
          <p14:tracePt t="55978" x="6324600" y="4210050"/>
          <p14:tracePt t="55984" x="6311900" y="4210050"/>
          <p14:tracePt t="55994" x="6305550" y="4210050"/>
          <p14:tracePt t="56009" x="6280150" y="4222750"/>
          <p14:tracePt t="56030" x="6223000" y="4229100"/>
          <p14:tracePt t="56043" x="6146800" y="4248150"/>
          <p14:tracePt t="56057" x="6102350" y="4260850"/>
          <p14:tracePt t="56078" x="5937250" y="4298950"/>
          <p14:tracePt t="56092" x="5816600" y="4330700"/>
          <p14:tracePt t="56113" x="5670550" y="4356100"/>
          <p14:tracePt t="56127" x="5492750" y="4381500"/>
          <p14:tracePt t="56140" x="5302250" y="4394200"/>
          <p14:tracePt t="56161" x="5105400" y="4394200"/>
          <p14:tracePt t="56175" x="4940300" y="4406900"/>
          <p14:tracePt t="56197" x="4768850" y="4425950"/>
          <p14:tracePt t="56210" x="4699000" y="4432300"/>
          <p14:tracePt t="56224" x="4679950" y="4432300"/>
          <p14:tracePt t="56245" x="4629150" y="4432300"/>
          <p14:tracePt t="56259" x="4591050" y="4432300"/>
          <p14:tracePt t="56279" x="4546600" y="4432300"/>
          <p14:tracePt t="56293" x="4502150" y="4432300"/>
          <p14:tracePt t="56307" x="4438650" y="4432300"/>
          <p14:tracePt t="56328" x="4368800" y="4432300"/>
          <p14:tracePt t="56342" x="4324350" y="4432300"/>
          <p14:tracePt t="56363" x="4273550" y="4425950"/>
          <p14:tracePt t="56377" x="4254500" y="4406900"/>
          <p14:tracePt t="56390" x="4216400" y="4381500"/>
          <p14:tracePt t="56411" x="4210050" y="4375150"/>
          <p14:tracePt t="56425" x="4184650" y="4368800"/>
          <p14:tracePt t="56446" x="4140200" y="4343400"/>
          <p14:tracePt t="56760" x="4121150" y="4343400"/>
          <p14:tracePt t="56784" x="4121150" y="4337050"/>
          <p14:tracePt t="56785" x="4114800" y="4330700"/>
          <p14:tracePt t="56787" x="4089400" y="4318000"/>
          <p14:tracePt t="56804" x="4089400" y="4311650"/>
          <p14:tracePt t="56810" x="4083050" y="4305300"/>
          <p14:tracePt t="56828" x="4076700" y="4298950"/>
          <p14:tracePt t="56842" x="4076700" y="4292600"/>
          <p14:tracePt t="56863" x="4051300" y="4273550"/>
          <p14:tracePt t="56877" x="4051300" y="4267200"/>
          <p14:tracePt t="56890" x="4038600" y="4254500"/>
          <p14:tracePt t="56911" x="4032250" y="4222750"/>
          <p14:tracePt t="56925" x="4025900" y="4191000"/>
          <p14:tracePt t="56946" x="4019550" y="4152900"/>
          <p14:tracePt t="56960" x="4019550" y="4121150"/>
          <p14:tracePt t="56981" x="4019550" y="4051300"/>
          <p14:tracePt t="56995" x="4019550" y="4032250"/>
          <p14:tracePt t="57008" x="4025900" y="4006850"/>
          <p14:tracePt t="57029" x="4032250" y="3968750"/>
          <p14:tracePt t="57043" x="4032250" y="3956050"/>
          <p14:tracePt t="57064" x="4032250" y="3924300"/>
          <p14:tracePt t="57078" x="4019550" y="3905250"/>
          <p14:tracePt t="57092" x="3987800" y="3879850"/>
          <p14:tracePt t="57113" x="3949700" y="3879850"/>
          <p14:tracePt t="57126" x="3886200" y="3867150"/>
          <p14:tracePt t="57147" x="3797300" y="3854450"/>
          <p14:tracePt t="57161" x="3784600" y="3841750"/>
          <p14:tracePt t="57175" x="3765550" y="3841750"/>
          <p14:tracePt t="57197" x="3752850" y="3835400"/>
          <p14:tracePt t="57210" x="3740150" y="3835400"/>
          <p14:tracePt t="57231" x="3721100" y="3835400"/>
          <p14:tracePt t="57244" x="3689350" y="3835400"/>
          <p14:tracePt t="57259" x="3663950" y="3835400"/>
          <p14:tracePt t="57279" x="3587750" y="3835400"/>
          <p14:tracePt t="57293" x="3562350" y="3835400"/>
          <p14:tracePt t="57358" x="3556000" y="3835400"/>
          <p14:tracePt t="57406" x="3556000" y="3829050"/>
          <p14:tracePt t="57434" x="3568700" y="3829050"/>
          <p14:tracePt t="57444" x="3581400" y="3829050"/>
          <p14:tracePt t="57452" x="3587750" y="3822700"/>
          <p14:tracePt t="57458" x="3613150" y="3822700"/>
          <p14:tracePt t="57476" x="3625850" y="3822700"/>
          <p14:tracePt t="57481" x="3632200" y="3822700"/>
          <p14:tracePt t="57495" x="3638550" y="3822700"/>
          <p14:tracePt t="57542" x="3651250" y="3822700"/>
          <p14:tracePt t="57550" x="3676650" y="3822700"/>
          <p14:tracePt t="57556" x="3695700" y="3822700"/>
          <p14:tracePt t="57566" x="3721100" y="3822700"/>
          <p14:tracePt t="57578" x="3771900" y="3822700"/>
          <p14:tracePt t="57592" x="3784600" y="3822700"/>
          <p14:tracePt t="57612" x="3797300" y="3822700"/>
          <p14:tracePt t="57758" x="3797300" y="3816350"/>
          <p14:tracePt t="58315" x="3797300" y="3822700"/>
          <p14:tracePt t="58326" x="3810000" y="3835400"/>
          <p14:tracePt t="58333" x="3822700" y="3848100"/>
          <p14:tracePt t="58340" x="3835400" y="3854450"/>
          <p14:tracePt t="58346" x="3860800" y="3860800"/>
          <p14:tracePt t="58363" x="3879850" y="3867150"/>
          <p14:tracePt t="58377" x="3924300" y="3873500"/>
          <p14:tracePt t="58398" x="3962400" y="3886200"/>
          <p14:tracePt t="58411" x="3975100" y="3892550"/>
          <p14:tracePt t="58432" x="4013200" y="3892550"/>
          <p14:tracePt t="58446" x="4044950" y="3892550"/>
          <p14:tracePt t="58460" x="4057650" y="3892550"/>
          <p14:tracePt t="58481" x="4064000" y="3886200"/>
          <p14:tracePt t="58510" x="4070350" y="3886200"/>
          <p14:tracePt t="58517" x="4070350" y="3879850"/>
          <p14:tracePt t="58540" x="4070350" y="3867150"/>
          <p14:tracePt t="58546" x="4070350" y="3854450"/>
          <p14:tracePt t="58564" x="4051300" y="3835400"/>
          <p14:tracePt t="58578" x="4038600" y="3829050"/>
          <p14:tracePt t="58599" x="3962400" y="3816350"/>
          <p14:tracePt t="58612" x="3924300" y="3816350"/>
          <p14:tracePt t="58626" x="3867150" y="3816350"/>
          <p14:tracePt t="58647" x="3829050" y="3822700"/>
          <p14:tracePt t="58661" x="3822700" y="3822700"/>
          <p14:tracePt t="58682" x="3829050" y="3835400"/>
          <p14:tracePt t="58696" x="3829050" y="3860800"/>
          <p14:tracePt t="58710" x="3841750" y="3892550"/>
          <p14:tracePt t="58731" x="3848100" y="3930650"/>
          <p14:tracePt t="58745" x="3854450" y="3981450"/>
          <p14:tracePt t="58766" x="3898900" y="4038600"/>
          <p14:tracePt t="58780" x="3937000" y="4064000"/>
          <p14:tracePt t="58793" x="3943350" y="4076700"/>
          <p14:tracePt t="58814" x="3987800" y="4083050"/>
          <p14:tracePt t="58828" x="4013200" y="4083050"/>
          <p14:tracePt t="58849" x="4051300" y="4083050"/>
          <p14:tracePt t="58862" x="4076700" y="4070350"/>
          <p14:tracePt t="58876" x="4095750" y="4070350"/>
          <p14:tracePt t="58897" x="4140200" y="4038600"/>
          <p14:tracePt t="58911" x="4140200" y="4025900"/>
          <p14:tracePt t="58932" x="4140200" y="4019550"/>
          <p14:tracePt t="58948" x="4133850" y="4019550"/>
          <p14:tracePt t="58960" x="4114800" y="4019550"/>
          <p14:tracePt t="58981" x="4064000" y="4019550"/>
          <p14:tracePt t="58995" x="4038600" y="4019550"/>
          <p14:tracePt t="59015" x="3981450" y="4038600"/>
          <p14:tracePt t="59030" x="3956050" y="4038600"/>
          <p14:tracePt t="59049" x="3962400" y="4038600"/>
          <p14:tracePt t="59064" x="3962400" y="4044950"/>
          <p14:tracePt t="59078" x="3987800" y="4044950"/>
          <p14:tracePt t="59099" x="4013200" y="4044950"/>
          <p14:tracePt t="59113" x="4025900" y="4044950"/>
          <p14:tracePt t="59126" x="4038600" y="4044950"/>
          <p14:tracePt t="59147" x="4051300" y="4019550"/>
          <p14:tracePt t="59161" x="4051300" y="4013200"/>
          <p14:tracePt t="59183" x="4051300" y="3994150"/>
          <p14:tracePt t="59196" x="4051300" y="3981450"/>
          <p14:tracePt t="59210" x="4044950" y="3968750"/>
          <p14:tracePt t="59231" x="4032250" y="3956050"/>
          <p14:tracePt t="59651" x="4032250" y="3943350"/>
          <p14:tracePt t="59668" x="4038600" y="3943350"/>
          <p14:tracePt t="59669" x="4051300" y="3943350"/>
          <p14:tracePt t="59675" x="4076700" y="3930650"/>
          <p14:tracePt t="59682" x="4121150" y="3930650"/>
          <p14:tracePt t="59696" x="4152900" y="3930650"/>
          <p14:tracePt t="59717" x="4222750" y="3930650"/>
          <p14:tracePt t="59731" x="4273550" y="3930650"/>
          <p14:tracePt t="59745" x="4292600" y="3917950"/>
          <p14:tracePt t="59766" x="4337050" y="3917950"/>
          <p14:tracePt t="59780" x="4349750" y="3917950"/>
          <p14:tracePt t="59800" x="4375150" y="3917950"/>
          <p14:tracePt t="59814" x="4406900" y="3924300"/>
          <p14:tracePt t="59828" x="4432300" y="3924300"/>
          <p14:tracePt t="59849" x="4451350" y="3924300"/>
          <p14:tracePt t="59862" x="4457700" y="3924300"/>
          <p14:tracePt t="59908" x="4464050" y="3924300"/>
          <p14:tracePt t="59940" x="4470400" y="3924300"/>
          <p14:tracePt t="59946" x="4476750" y="3924300"/>
          <p14:tracePt t="59972" x="4489450" y="3924300"/>
          <p14:tracePt t="60052" x="4495800" y="3937000"/>
          <p14:tracePt t="60076" x="4502150" y="3937000"/>
          <p14:tracePt t="60084" x="4508500" y="3937000"/>
          <p14:tracePt t="60132" x="4508500" y="3943350"/>
          <p14:tracePt t="60158" x="4514850" y="3943350"/>
          <p14:tracePt t="60180" x="4514850" y="3949700"/>
          <p14:tracePt t="60204" x="4521200" y="3949700"/>
          <p14:tracePt t="60316" x="4521200" y="3943350"/>
          <p14:tracePt t="60330" x="4521200" y="3930650"/>
          <p14:tracePt t="60349" x="4521200" y="3917950"/>
          <p14:tracePt t="60355" x="4521200" y="3905250"/>
          <p14:tracePt t="60363" x="4514850" y="3905250"/>
          <p14:tracePt t="60384" x="4508500" y="3892550"/>
          <p14:tracePt t="60397" x="4502150" y="3886200"/>
          <p14:tracePt t="60420" x="4502150" y="3879850"/>
          <p14:tracePt t="60436" x="4489450" y="3873500"/>
          <p14:tracePt t="60446" x="4476750" y="3873500"/>
          <p14:tracePt t="60467" x="4457700" y="3873500"/>
          <p14:tracePt t="60481" x="4432300" y="3873500"/>
          <p14:tracePt t="60495" x="4400550" y="3873500"/>
          <p14:tracePt t="60515" x="4349750" y="3879850"/>
          <p14:tracePt t="60529" x="4324350" y="3892550"/>
          <p14:tracePt t="60550" x="4241800" y="3892550"/>
          <p14:tracePt t="60564" x="4140200" y="3898900"/>
          <p14:tracePt t="60578" x="4089400" y="3898900"/>
          <p14:tracePt t="60599" x="3886200" y="3898900"/>
          <p14:tracePt t="60612" x="3759200" y="3898900"/>
          <p14:tracePt t="60633" x="3663950" y="3911600"/>
          <p14:tracePt t="60647" x="3600450" y="3917950"/>
          <p14:tracePt t="60661" x="3581400" y="3917950"/>
          <p14:tracePt t="60956" x="3594100" y="3930650"/>
          <p14:tracePt t="61071" x="3600450" y="3930650"/>
          <p14:tracePt t="61076" x="3606800" y="3930650"/>
          <p14:tracePt t="61092" x="3619500" y="3930650"/>
          <p14:tracePt t="61102" x="3625850" y="3930650"/>
          <p14:tracePt t="61116" x="3632200" y="3930650"/>
          <p14:tracePt t="61130" x="3632200" y="3924300"/>
          <p14:tracePt t="61166" x="3638550" y="3924300"/>
          <p14:tracePt t="61188" x="3651250" y="3924300"/>
          <p14:tracePt t="61196" x="3663950" y="3924300"/>
          <p14:tracePt t="61202" x="3670300" y="3924300"/>
          <p14:tracePt t="61212" x="3676650" y="3924300"/>
          <p14:tracePt t="61220" x="3683000" y="3924300"/>
          <p14:tracePt t="61231" x="3689350" y="3924300"/>
          <p14:tracePt t="61252" x="3733800" y="3924300"/>
          <p14:tracePt t="61265" x="3765550" y="3924300"/>
          <p14:tracePt t="61279" x="3816350" y="3924300"/>
          <p14:tracePt t="61300" x="3905250" y="3924300"/>
          <p14:tracePt t="61314" x="3930650" y="3924300"/>
          <p14:tracePt t="61335" x="3987800" y="3924300"/>
          <p14:tracePt t="61349" x="4044950" y="3924300"/>
          <p14:tracePt t="61362" x="4076700" y="3924300"/>
          <p14:tracePt t="61384" x="4171950" y="3924300"/>
          <p14:tracePt t="61398" x="4260850" y="3924300"/>
          <p14:tracePt t="61418" x="4349750" y="3924300"/>
          <p14:tracePt t="61432" x="4356100" y="3924300"/>
          <p14:tracePt t="61483" x="4362450" y="3924300"/>
          <p14:tracePt t="61510" x="4368800" y="3924300"/>
          <p14:tracePt t="61550" x="4368800" y="3930650"/>
          <p14:tracePt t="61604" x="4375150" y="3930650"/>
          <p14:tracePt t="61678" x="4381500" y="3930650"/>
          <p14:tracePt t="61700" x="4387850" y="3930650"/>
          <p14:tracePt t="61706" x="4394200" y="3930650"/>
          <p14:tracePt t="61716" x="4400550" y="3930650"/>
          <p14:tracePt t="61724" x="4406900" y="3937000"/>
          <p14:tracePt t="61730" x="4413250" y="3937000"/>
          <p14:tracePt t="61764" x="4425950" y="3937000"/>
          <p14:tracePt t="61778" x="4438650" y="3943350"/>
          <p14:tracePt t="61796" x="4457700" y="3949700"/>
          <p14:tracePt t="61801" x="4464050" y="3949700"/>
          <p14:tracePt t="61814" x="4489450" y="3949700"/>
          <p14:tracePt t="61835" x="4514850" y="3949700"/>
          <p14:tracePt t="61849" x="4546600" y="3949700"/>
          <p14:tracePt t="61862" x="4565650" y="3949700"/>
          <p14:tracePt t="61884" x="4572000" y="3949700"/>
          <p14:tracePt t="61897" x="4591050" y="3949700"/>
          <p14:tracePt t="61918" x="4648200" y="3949700"/>
          <p14:tracePt t="61932" x="4667250" y="3949700"/>
          <p14:tracePt t="61946" x="4724400" y="3937000"/>
          <p14:tracePt t="61967" x="4800600" y="3917950"/>
          <p14:tracePt t="61981" x="4832350" y="3911600"/>
          <p14:tracePt t="62001" x="4838700" y="3911600"/>
          <p14:tracePt t="62038" x="4851400" y="3911600"/>
          <p14:tracePt t="62054" x="4870450" y="3911600"/>
          <p14:tracePt t="62060" x="4883150" y="3911600"/>
          <p14:tracePt t="62064" x="4889500" y="3911600"/>
          <p14:tracePt t="62084" x="4908550" y="3917950"/>
          <p14:tracePt t="62099" x="4921250" y="3917950"/>
          <p14:tracePt t="62112" x="4965700" y="3930650"/>
          <p14:tracePt t="62133" x="5073650" y="3956050"/>
          <p14:tracePt t="62150" x="5092700" y="3956050"/>
          <p14:tracePt t="62168" x="5137150" y="3956050"/>
          <p14:tracePt t="62182" x="5149850" y="3956050"/>
          <p14:tracePt t="62220" x="5156200" y="3956050"/>
          <p14:tracePt t="62232" x="5168900" y="3962400"/>
          <p14:tracePt t="62238" x="5175250" y="3962400"/>
          <p14:tracePt t="62251" x="5181600" y="3968750"/>
          <p14:tracePt t="62265" x="5219700" y="3975100"/>
          <p14:tracePt t="62279" x="5251450" y="3987800"/>
          <p14:tracePt t="62306" x="5276850" y="3994150"/>
          <p14:tracePt t="62324" x="5314950" y="4013200"/>
          <p14:tracePt t="62450" x="5302250" y="4000500"/>
          <p14:tracePt t="62462" x="5276850" y="3987800"/>
          <p14:tracePt t="62481" x="5270500" y="3975100"/>
          <p14:tracePt t="62487" x="5270500" y="3968750"/>
          <p14:tracePt t="62501" x="5270500" y="3937000"/>
          <p14:tracePt t="62515" x="5270500" y="3924300"/>
          <p14:tracePt t="62536" x="5257800" y="3898900"/>
          <p14:tracePt t="62550" x="5245100" y="3886200"/>
          <p14:tracePt t="62564" x="5238750" y="3886200"/>
          <p14:tracePt t="62585" x="5213350" y="3886200"/>
          <p14:tracePt t="62599" x="5200650" y="3886200"/>
          <p14:tracePt t="62612" x="5187950" y="3892550"/>
          <p14:tracePt t="62633" x="5175250" y="3905250"/>
          <p14:tracePt t="62647" x="5175250" y="3930650"/>
          <p14:tracePt t="62668" x="5175250" y="3949700"/>
          <p14:tracePt t="62682" x="5187950" y="3956050"/>
          <p14:tracePt t="62703" x="5187950" y="3962400"/>
          <p14:tracePt t="62732" x="5200650" y="3962400"/>
          <p14:tracePt t="62748" x="5213350" y="3962400"/>
          <p14:tracePt t="62756" x="5238750" y="3962400"/>
          <p14:tracePt t="62765" x="5257800" y="3962400"/>
          <p14:tracePt t="62786" x="5289550" y="3962400"/>
          <p14:tracePt t="62800" x="5308600" y="3956050"/>
          <p14:tracePt t="62814" x="5321300" y="3943350"/>
          <p14:tracePt t="62835" x="5314950" y="3937000"/>
          <p14:tracePt t="62849" x="5302250" y="3937000"/>
          <p14:tracePt t="62870" x="5257800" y="3937000"/>
          <p14:tracePt t="62884" x="5213350" y="3943350"/>
          <p14:tracePt t="62897" x="5181600" y="3956050"/>
          <p14:tracePt t="62918" x="5162550" y="3975100"/>
          <p14:tracePt t="62932" x="5156200" y="3981450"/>
          <p14:tracePt t="62953" x="5156200" y="3987800"/>
          <p14:tracePt t="62967" x="5162550" y="4000500"/>
          <p14:tracePt t="62981" x="5168900" y="4006850"/>
          <p14:tracePt t="63014" x="5175250" y="4006850"/>
          <p14:tracePt t="63026" x="5181600" y="4006850"/>
          <p14:tracePt t="63036" x="5187950" y="4006850"/>
          <p14:tracePt t="63050" x="5194300" y="4006850"/>
          <p14:tracePt t="63064" x="5200650" y="4006850"/>
          <p14:tracePt t="63085" x="5207000" y="4006850"/>
          <p14:tracePt t="63116" x="5219700" y="4019550"/>
          <p14:tracePt t="63132" x="5226050" y="4019550"/>
          <p14:tracePt t="63140" x="5238750" y="4025900"/>
          <p14:tracePt t="63147" x="5251450" y="4025900"/>
          <p14:tracePt t="63168" x="5289550" y="4025900"/>
          <p14:tracePt t="63182" x="5295900" y="4025900"/>
          <p14:tracePt t="63203" x="5308600" y="4025900"/>
          <p14:tracePt t="63217" x="5327650" y="4025900"/>
          <p14:tracePt t="63230" x="5365750" y="4025900"/>
          <p14:tracePt t="63251" x="5403850" y="4025900"/>
          <p14:tracePt t="63265" x="5441950" y="4025900"/>
          <p14:tracePt t="63286" x="5448300" y="4032250"/>
          <p14:tracePt t="63300" x="5454650" y="4032250"/>
          <p14:tracePt t="63314" x="5492750" y="4032250"/>
          <p14:tracePt t="63335" x="5537200" y="4032250"/>
          <p14:tracePt t="63349" x="5607050" y="4032250"/>
          <p14:tracePt t="63370" x="5670550" y="4019550"/>
          <p14:tracePt t="63384" x="5689600" y="4013200"/>
          <p14:tracePt t="63397" x="5695950" y="4013200"/>
          <p14:tracePt t="63420" x="5708650" y="4013200"/>
          <p14:tracePt t="63432" x="5734050" y="4013200"/>
          <p14:tracePt t="63453" x="5848350" y="4013200"/>
          <p14:tracePt t="63467" x="5905500" y="4013200"/>
          <p14:tracePt t="63481" x="6032500" y="4006850"/>
          <p14:tracePt t="63501" x="6127750" y="4000500"/>
          <p14:tracePt t="63564" x="6140450" y="4006850"/>
          <p14:tracePt t="63572" x="6153150" y="4013200"/>
          <p14:tracePt t="63578" x="6172200" y="4013200"/>
          <p14:tracePt t="63588" x="6178550" y="4013200"/>
          <p14:tracePt t="63598" x="6184900" y="4013200"/>
          <p14:tracePt t="63749" x="6191250" y="4013200"/>
          <p14:tracePt t="63774" x="6197600" y="4013200"/>
          <p14:tracePt t="63780" x="6203950" y="4013200"/>
          <p14:tracePt t="63790" x="6210300" y="4013200"/>
          <p14:tracePt t="63821" x="6216650" y="4013200"/>
          <p14:tracePt t="63844" x="6223000" y="4013200"/>
          <p14:tracePt t="63860" x="6235700" y="4013200"/>
          <p14:tracePt t="63940" x="6242050" y="4013200"/>
          <p14:tracePt t="63958" x="6248400" y="4019550"/>
          <p14:tracePt t="63964" x="6254750" y="4019550"/>
          <p14:tracePt t="63970" x="6267450" y="4019550"/>
          <p14:tracePt t="63980" x="6273800" y="4019550"/>
          <p14:tracePt t="63988" x="6280150" y="4019550"/>
          <p14:tracePt t="64001" x="6292850" y="4019550"/>
          <p14:tracePt t="64016" x="6305550" y="4019550"/>
          <p14:tracePt t="64036" x="6318250" y="4019550"/>
          <p14:tracePt t="64050" x="6324600" y="4019550"/>
          <p14:tracePt t="64071" x="6337300" y="4019550"/>
          <p14:tracePt t="64085" x="6350000" y="4019550"/>
          <p14:tracePt t="64098" x="6356350" y="4019550"/>
          <p14:tracePt t="64120" x="6400800" y="4019550"/>
          <p14:tracePt t="64133" x="6419850" y="4019550"/>
          <p14:tracePt t="64154" x="6438900" y="4019550"/>
          <p14:tracePt t="64168" x="6438900" y="4013200"/>
          <p14:tracePt t="64182" x="6438900" y="3994150"/>
          <p14:tracePt t="64203" x="6394450" y="3981450"/>
          <p14:tracePt t="64217" x="6337300" y="3956050"/>
          <p14:tracePt t="64237" x="6299200" y="3956050"/>
          <p14:tracePt t="64251" x="6286500" y="3956050"/>
          <p14:tracePt t="64265" x="6280150" y="3956050"/>
          <p14:tracePt t="64286" x="6261100" y="3962400"/>
          <p14:tracePt t="64300" x="6261100" y="3981450"/>
          <p14:tracePt t="64321" x="6261100" y="4013200"/>
          <p14:tracePt t="64335" x="6261100" y="4044950"/>
          <p14:tracePt t="64349" x="6267450" y="4051300"/>
          <p14:tracePt t="64370" x="6292850" y="4083050"/>
          <p14:tracePt t="64383" x="6311900" y="4089400"/>
          <p14:tracePt t="64404" x="6350000" y="4089400"/>
          <p14:tracePt t="64419" x="6362700" y="4089400"/>
          <p14:tracePt t="64432" x="6369050" y="4089400"/>
          <p14:tracePt t="64453" x="6375400" y="4076700"/>
          <p14:tracePt t="64484" x="6381750" y="4070350"/>
          <p14:tracePt t="64492" x="6394450" y="4070350"/>
          <p14:tracePt t="64508" x="6413500" y="4070350"/>
          <p14:tracePt t="64515" x="6419850" y="4064000"/>
          <p14:tracePt t="64536" x="6464300" y="4064000"/>
          <p14:tracePt t="64550" x="6483350" y="4057650"/>
          <p14:tracePt t="64571" x="6489700" y="4051300"/>
          <p14:tracePt t="64628" x="6496050" y="4051300"/>
          <p14:tracePt t="64636" x="6502400" y="4051300"/>
          <p14:tracePt t="64700" x="6515100" y="4051300"/>
          <p14:tracePt t="64708" x="6527800" y="4051300"/>
          <p14:tracePt t="64714" x="6540500" y="4044950"/>
          <p14:tracePt t="64724" x="6553200" y="4038600"/>
          <p14:tracePt t="64738" x="6565900" y="4032250"/>
          <p14:tracePt t="64751" x="6572250" y="4025900"/>
          <p14:tracePt t="64765" x="6578600" y="4019550"/>
          <p14:tracePt t="64786" x="6578600" y="4006850"/>
          <p14:tracePt t="64800" x="6578600" y="4000500"/>
          <p14:tracePt t="64828" x="6578600" y="3994150"/>
          <p14:tracePt t="64834" x="6584950" y="3994150"/>
          <p14:tracePt t="64849" x="6584950" y="3987800"/>
          <p14:tracePt t="64869" x="6591300" y="3975100"/>
          <p14:tracePt t="64906" x="6591300" y="3962400"/>
          <p14:tracePt t="64954" x="6584950" y="3962400"/>
          <p14:tracePt t="64964" x="6584950" y="3956050"/>
          <p14:tracePt t="64978" x="6584950" y="3949700"/>
          <p14:tracePt t="64988" x="6572250" y="3943350"/>
          <p14:tracePt t="64995" x="6559550" y="3937000"/>
          <p14:tracePt t="65002" x="6553200" y="3930650"/>
          <p14:tracePt t="65015" x="6546850" y="3930650"/>
          <p14:tracePt t="65036" x="6546850" y="3924300"/>
          <p14:tracePt t="65050" x="6546850" y="3917950"/>
          <p14:tracePt t="65071" x="6534150" y="3911600"/>
          <p14:tracePt t="65084" x="6534150" y="3905250"/>
          <p14:tracePt t="65099" x="6527800" y="3905250"/>
          <p14:tracePt t="65120" x="6515100" y="3898900"/>
          <p14:tracePt t="65133" x="6508750" y="3892550"/>
          <p14:tracePt t="65254" x="6502400" y="3892550"/>
          <p14:tracePt t="65276" x="6502400" y="3879850"/>
          <p14:tracePt t="65292" x="6508750" y="3873500"/>
          <p14:tracePt t="65300" x="6508750" y="3854450"/>
          <p14:tracePt t="65314" x="6508750" y="3848100"/>
          <p14:tracePt t="65332" x="6502400" y="3841750"/>
          <p14:tracePt t="65710" x="6527800" y="3841750"/>
          <p14:tracePt t="65716" x="6546850" y="3841750"/>
          <p14:tracePt t="65730" x="6635750" y="3841750"/>
          <p14:tracePt t="65737" x="6667500" y="3841750"/>
          <p14:tracePt t="65751" x="6724650" y="3860800"/>
          <p14:tracePt t="65772" x="6819900" y="3879850"/>
          <p14:tracePt t="65786" x="6851650" y="3886200"/>
          <p14:tracePt t="65800" x="6870700" y="3886200"/>
          <p14:tracePt t="65821" x="6921500" y="3898900"/>
          <p14:tracePt t="65835" x="6953250" y="3905250"/>
          <p14:tracePt t="65856" x="7035800" y="3930650"/>
          <p14:tracePt t="65869" x="7054850" y="3937000"/>
          <p14:tracePt t="65883" x="7061200" y="3949700"/>
          <p14:tracePt t="65908" x="7067550" y="3949700"/>
          <p14:tracePt t="65918" x="7080250" y="3949700"/>
          <p14:tracePt t="65939" x="7124700" y="3962400"/>
          <p14:tracePt t="65953" x="7143750" y="3962400"/>
          <p14:tracePt t="65966" x="7169150" y="3962400"/>
          <p14:tracePt t="65987" x="7175500" y="3975100"/>
          <p14:tracePt t="66010" x="7188200" y="3975100"/>
          <p14:tracePt t="66028" x="7200900" y="3975100"/>
          <p14:tracePt t="66036" x="7226300" y="3975100"/>
          <p14:tracePt t="66050" x="7251700" y="3975100"/>
          <p14:tracePt t="66071" x="7321550" y="3975100"/>
          <p14:tracePt t="66085" x="7340600" y="3987800"/>
          <p14:tracePt t="66106" x="7346950" y="3987800"/>
          <p14:tracePt t="66119" x="7353300" y="3987800"/>
          <p14:tracePt t="66133" x="7378700" y="3994150"/>
          <p14:tracePt t="66154" x="7467600" y="4019550"/>
          <p14:tracePt t="66168" x="7499350" y="4025900"/>
          <p14:tracePt t="66189" x="7569200" y="4038600"/>
          <p14:tracePt t="66203" x="7607300" y="4070350"/>
          <p14:tracePt t="66217" x="7613650" y="4089400"/>
          <p14:tracePt t="66238" x="7639050" y="4121150"/>
          <p14:tracePt t="66251" x="7658100" y="4140200"/>
          <p14:tracePt t="66272" x="7702550" y="4178300"/>
          <p14:tracePt t="66286" x="7715250" y="4197350"/>
          <p14:tracePt t="66300" x="7727950" y="4210050"/>
          <p14:tracePt t="66321" x="7727950" y="4235450"/>
          <p14:tracePt t="66335" x="7727950" y="4241800"/>
          <p14:tracePt t="66356" x="7721600" y="4267200"/>
          <p14:tracePt t="66370" x="7721600" y="4273550"/>
          <p14:tracePt t="66383" x="7708900" y="4286250"/>
          <p14:tracePt t="66404" x="7696200" y="4305300"/>
          <p14:tracePt t="66418" x="7651750" y="4330700"/>
          <p14:tracePt t="66439" x="7600950" y="4362450"/>
          <p14:tracePt t="66453" x="7537450" y="4381500"/>
          <p14:tracePt t="66467" x="7429500" y="4400550"/>
          <p14:tracePt t="66487" x="7289800" y="4432300"/>
          <p14:tracePt t="66501" x="7169150" y="4464050"/>
          <p14:tracePt t="66522" x="7118350" y="4476750"/>
          <p14:tracePt t="66536" x="7092950" y="4483100"/>
          <p14:tracePt t="66550" x="7054850" y="4495800"/>
          <p14:tracePt t="66571" x="6997700" y="4508500"/>
          <p14:tracePt t="66585" x="6902450" y="4521200"/>
          <p14:tracePt t="66606" x="6826250" y="4546600"/>
          <p14:tracePt t="66620" x="6750050" y="4559300"/>
          <p14:tracePt t="66640" x="6686550" y="4565650"/>
          <p14:tracePt t="66654" x="6648450" y="4565650"/>
          <p14:tracePt t="66668" x="6616700" y="4565650"/>
          <p14:tracePt t="66689" x="6578600" y="4559300"/>
          <p14:tracePt t="66703" x="6470650" y="4527550"/>
          <p14:tracePt t="66717" x="6451600" y="4527550"/>
          <p14:tracePt t="66737" x="6388100" y="4527550"/>
          <p14:tracePt t="66751" x="6324600" y="4508500"/>
          <p14:tracePt t="66772" x="6299200" y="4502150"/>
          <p14:tracePt t="66786" x="6273800" y="4502150"/>
          <p14:tracePt t="66807" x="6216650" y="4502150"/>
          <p14:tracePt t="66821" x="6172200" y="4502150"/>
          <p14:tracePt t="66834" x="6159500" y="4502150"/>
          <p14:tracePt t="66856" x="6026150" y="4502150"/>
          <p14:tracePt t="66869" x="5880100" y="4502150"/>
          <p14:tracePt t="66890" x="5772150" y="4495800"/>
          <p14:tracePt t="66904" x="5670550" y="4483100"/>
          <p14:tracePt t="66918" x="5575300" y="4476750"/>
          <p14:tracePt t="66939" x="5473700" y="4476750"/>
          <p14:tracePt t="66953" x="5403850" y="4476750"/>
          <p14:tracePt t="66973" x="5334000" y="4476750"/>
          <p14:tracePt t="66987" x="5276850" y="4476750"/>
          <p14:tracePt t="67001" x="5226050" y="4476750"/>
          <p14:tracePt t="67022" x="5067300" y="4476750"/>
          <p14:tracePt t="67036" x="5022850" y="4483100"/>
          <p14:tracePt t="67057" x="5003800" y="4483100"/>
          <p14:tracePt t="67071" x="4991100" y="4489450"/>
          <p14:tracePt t="67084" x="4965700" y="4489450"/>
          <p14:tracePt t="67106" x="4921250" y="4489450"/>
          <p14:tracePt t="67120" x="4857750" y="4483100"/>
          <p14:tracePt t="67140" x="4762500" y="4457700"/>
          <p14:tracePt t="67154" x="4718050" y="4438650"/>
          <p14:tracePt t="67168" x="4591050" y="4394200"/>
          <p14:tracePt t="67189" x="4387850" y="4273550"/>
          <p14:tracePt t="67203" x="4292600" y="4210050"/>
          <p14:tracePt t="67224" x="3987800" y="4019550"/>
          <p14:tracePt t="67237" x="3721100" y="3886200"/>
          <p14:tracePt t="67251" x="3321050" y="3759200"/>
          <p14:tracePt t="67272" x="2749550" y="3651250"/>
          <p14:tracePt t="67286" x="2076450" y="3562350"/>
          <p14:tracePt t="67307" x="1117600" y="3505200"/>
          <p14:tracePt t="67321" x="819150" y="3454400"/>
          <p14:tracePt t="67335" x="228600" y="33464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E466-3E24-EC33-82F1-18D481A2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2973AED-3C96-47BB-A0DE-FBB012032A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4343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spc="-20" dirty="0">
                <a:latin typeface="Calibri"/>
                <a:cs typeface="Calibri"/>
              </a:rPr>
              <a:t>Input validation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2BE1E-4B50-793D-EA5E-1DF128BF1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812" y="1981200"/>
            <a:ext cx="4524375" cy="36861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8C5F809-B1E0-F93E-73B1-B6DA47452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864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4"/>
    </mc:Choice>
    <mc:Fallback>
      <p:transition spd="slow" advTm="10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37" x="82550" y="5721350"/>
          <p14:tracePt t="1946" x="139700" y="5702300"/>
          <p14:tracePt t="1952" x="209550" y="5676900"/>
          <p14:tracePt t="1962" x="292100" y="5657850"/>
          <p14:tracePt t="1974" x="368300" y="5638800"/>
          <p14:tracePt t="1987" x="444500" y="5613400"/>
          <p14:tracePt t="2008" x="539750" y="5594350"/>
          <p14:tracePt t="2022" x="844550" y="5480050"/>
          <p14:tracePt t="2036" x="971550" y="5416550"/>
          <p14:tracePt t="2057" x="1085850" y="5359400"/>
          <p14:tracePt t="2071" x="1244600" y="5264150"/>
          <p14:tracePt t="2092" x="1352550" y="5194300"/>
          <p14:tracePt t="2106" x="1422400" y="5175250"/>
          <p14:tracePt t="2119" x="1549400" y="5130800"/>
          <p14:tracePt t="2141" x="1676400" y="5105400"/>
          <p14:tracePt t="2154" x="1752600" y="5086350"/>
          <p14:tracePt t="2176" x="1841500" y="5067300"/>
          <p14:tracePt t="2189" x="1911350" y="5048250"/>
          <p14:tracePt t="2203" x="1993900" y="5029200"/>
          <p14:tracePt t="2224" x="2070100" y="5010150"/>
          <p14:tracePt t="2237" x="2152650" y="4997450"/>
          <p14:tracePt t="2258" x="2159000" y="4984750"/>
          <p14:tracePt t="2272" x="2171700" y="4984750"/>
          <p14:tracePt t="2286" x="2178050" y="4972050"/>
          <p14:tracePt t="2307" x="2209800" y="4940300"/>
          <p14:tracePt t="2320" x="2222500" y="4927600"/>
          <p14:tracePt t="2342" x="2311400" y="4857750"/>
          <p14:tracePt t="2356" x="2368550" y="4813300"/>
          <p14:tracePt t="2372" x="2381250" y="4800600"/>
          <p14:tracePt t="2390" x="2393950" y="4768850"/>
          <p14:tracePt t="2404" x="2413000" y="4730750"/>
          <p14:tracePt t="2425" x="2451100" y="4667250"/>
          <p14:tracePt t="2439" x="2520950" y="4546600"/>
          <p14:tracePt t="2453" x="2584450" y="4387850"/>
          <p14:tracePt t="2474" x="2628900" y="4248150"/>
          <p14:tracePt t="2487" x="2667000" y="4108450"/>
          <p14:tracePt t="2508" x="2749550" y="3848100"/>
          <p14:tracePt t="2522" x="2768600" y="3746500"/>
          <p14:tracePt t="2536" x="2825750" y="3543300"/>
          <p14:tracePt t="2557" x="2921000" y="3321050"/>
          <p14:tracePt t="2571" x="2959100" y="3200400"/>
          <p14:tracePt t="2592" x="3035300" y="3098800"/>
          <p14:tracePt t="2606" x="3111500" y="3048000"/>
          <p14:tracePt t="2620" x="3130550" y="2990850"/>
          <p14:tracePt t="2640" x="3130550" y="2940050"/>
          <p14:tracePt t="2654" x="3111500" y="2889250"/>
          <p14:tracePt t="2675" x="3079750" y="2851150"/>
          <p14:tracePt t="2689" x="3079750" y="2838450"/>
          <p14:tracePt t="2703" x="3067050" y="2825750"/>
          <p14:tracePt t="2724" x="3048000" y="2794000"/>
          <p14:tracePt t="2737" x="3041650" y="2781300"/>
          <p14:tracePt t="2758" x="3003550" y="2736850"/>
          <p14:tracePt t="2772" x="2984500" y="2705100"/>
          <p14:tracePt t="2786" x="2971800" y="2692400"/>
          <p14:tracePt t="2807" x="2971800" y="2654300"/>
          <p14:tracePt t="2821" x="2959100" y="2622550"/>
          <p14:tracePt t="2842" x="2952750" y="2584450"/>
          <p14:tracePt t="2855" x="2952750" y="2578100"/>
          <p14:tracePt t="2869" x="2927350" y="2527300"/>
          <p14:tracePt t="2890" x="2889250" y="2470150"/>
          <p14:tracePt t="2904" x="2882900" y="2451100"/>
          <p14:tracePt t="2925" x="2870200" y="2419350"/>
          <p14:tracePt t="2939" x="2851150" y="2400300"/>
          <p14:tracePt t="2960" x="2838450" y="2381250"/>
          <p14:tracePt t="2974" x="2819400" y="2362200"/>
          <p14:tracePt t="2987" x="2787650" y="2349500"/>
          <p14:tracePt t="3009" x="2762250" y="2336800"/>
          <p14:tracePt t="3022" x="2736850" y="2330450"/>
          <p14:tracePt t="3036" x="2730500" y="2330450"/>
          <p14:tracePt t="3057" x="2686050" y="2330450"/>
          <p14:tracePt t="3071" x="2667000" y="2330450"/>
          <p14:tracePt t="3092" x="2647950" y="2330450"/>
          <p14:tracePt t="3106" x="2635250" y="2330450"/>
          <p14:tracePt t="3130" x="2628900" y="2330450"/>
          <p14:tracePt t="3140" x="2609850" y="2324100"/>
          <p14:tracePt t="3154" x="2597150" y="2311400"/>
          <p14:tracePt t="3175" x="2559050" y="2298700"/>
          <p14:tracePt t="3189" x="2546350" y="2298700"/>
          <p14:tracePt t="3210" x="2508250" y="2292350"/>
          <p14:tracePt t="3224" x="2463800" y="2292350"/>
          <p14:tracePt t="3238" x="2432050" y="2292350"/>
          <p14:tracePt t="3258" x="2374900" y="2292350"/>
          <p14:tracePt t="3272" x="2343150" y="2292350"/>
          <p14:tracePt t="3293" x="2298700" y="2305050"/>
          <p14:tracePt t="3307" x="2286000" y="2305050"/>
          <p14:tracePt t="3806" x="2286000" y="2324100"/>
          <p14:tracePt t="3822" x="2286000" y="2330450"/>
          <p14:tracePt t="3829" x="2273300" y="2330450"/>
          <p14:tracePt t="3835" x="2266950" y="2336800"/>
          <p14:tracePt t="3846" x="2266950" y="2343150"/>
          <p14:tracePt t="3858" x="2254250" y="2343150"/>
          <p14:tracePt t="3876" x="2254250" y="2355850"/>
          <p14:tracePt t="3891" x="2241550" y="2355850"/>
          <p14:tracePt t="3904" x="2228850" y="2368550"/>
          <p14:tracePt t="3930" x="2222500" y="2381250"/>
          <p14:tracePt t="3939" x="2222500" y="2393950"/>
          <p14:tracePt t="3960" x="2190750" y="2419350"/>
          <p14:tracePt t="3974" x="2152650" y="2482850"/>
          <p14:tracePt t="3987" x="2095500" y="2552700"/>
          <p14:tracePt t="4009" x="2063750" y="2603500"/>
          <p14:tracePt t="4022" x="2025650" y="2667000"/>
          <p14:tracePt t="4043" x="1993900" y="2762250"/>
          <p14:tracePt t="4057" x="1955800" y="2882900"/>
          <p14:tracePt t="4071" x="1949450" y="2959100"/>
          <p14:tracePt t="4092" x="1924050" y="3232150"/>
          <p14:tracePt t="4106" x="1905000" y="3409950"/>
          <p14:tracePt t="4127" x="1873250" y="3581400"/>
          <p14:tracePt t="4141" x="1828800" y="3727450"/>
          <p14:tracePt t="4154" x="1816100" y="3790950"/>
          <p14:tracePt t="4175" x="1809750" y="3937000"/>
          <p14:tracePt t="4189" x="1828800" y="4006850"/>
          <p14:tracePt t="4210" x="1866900" y="4083050"/>
          <p14:tracePt t="4223" x="1898650" y="4108450"/>
          <p14:tracePt t="4245" x="1943100" y="4152900"/>
          <p14:tracePt t="4258" x="1962150" y="4165600"/>
          <p14:tracePt t="4272" x="2000250" y="4184650"/>
          <p14:tracePt t="4293" x="2038350" y="4191000"/>
          <p14:tracePt t="4307" x="2070100" y="4197350"/>
          <p14:tracePt t="4321" x="2082800" y="4210050"/>
          <p14:tracePt t="4341" x="2146300" y="4210050"/>
          <p14:tracePt t="4356" x="2203450" y="4210050"/>
          <p14:tracePt t="4377" x="2254250" y="4210050"/>
          <p14:tracePt t="4390" x="2305050" y="4210050"/>
          <p14:tracePt t="4404" x="2330450" y="4203700"/>
          <p14:tracePt t="4425" x="2362200" y="4197350"/>
          <p14:tracePt t="4439" x="2387600" y="4197350"/>
          <p14:tracePt t="4460" x="2419350" y="4191000"/>
          <p14:tracePt t="4474" x="2444750" y="4178300"/>
          <p14:tracePt t="4495" x="2463800" y="4178300"/>
          <p14:tracePt t="4508" x="2489200" y="4178300"/>
          <p14:tracePt t="4522" x="2501900" y="4178300"/>
          <p14:tracePt t="4543" x="2527300" y="4178300"/>
          <p14:tracePt t="4557" x="2552700" y="4178300"/>
          <p14:tracePt t="4578" x="2590800" y="4178300"/>
          <p14:tracePt t="4592" x="2603500" y="4178300"/>
          <p14:tracePt t="4606" x="2616200" y="4178300"/>
          <p14:tracePt t="4690" x="2628900" y="4178300"/>
          <p14:tracePt t="4780" x="2628900" y="4171950"/>
          <p14:tracePt t="5024" x="2622550" y="4171950"/>
          <p14:tracePt t="5072" x="2597150" y="4171950"/>
          <p14:tracePt t="5073" x="2578100" y="4171950"/>
          <p14:tracePt t="5078" x="2546350" y="4171950"/>
          <p14:tracePt t="5091" x="2444750" y="4171950"/>
          <p14:tracePt t="5105" x="2317750" y="4171950"/>
          <p14:tracePt t="5127" x="2305050" y="4171950"/>
          <p14:tracePt t="5172" x="2311400" y="4184650"/>
          <p14:tracePt t="5178" x="2330450" y="4184650"/>
          <p14:tracePt t="5188" x="2355850" y="4184650"/>
          <p14:tracePt t="5193" x="2368550" y="4184650"/>
          <p14:tracePt t="5210" x="2393950" y="4184650"/>
          <p14:tracePt t="5224" x="2482850" y="4184650"/>
          <p14:tracePt t="5244" x="2647950" y="4178300"/>
          <p14:tracePt t="5258" x="2692400" y="4178300"/>
          <p14:tracePt t="5272" x="2781300" y="4171950"/>
          <p14:tracePt t="5293" x="2806700" y="4165600"/>
          <p14:tracePt t="5354" x="2787650" y="4165600"/>
          <p14:tracePt t="5362" x="2762250" y="4165600"/>
          <p14:tracePt t="5368" x="2743200" y="4165600"/>
          <p14:tracePt t="5377" x="2711450" y="4165600"/>
          <p14:tracePt t="5390" x="2673350" y="4165600"/>
          <p14:tracePt t="5411" x="2508250" y="4165600"/>
          <p14:tracePt t="5425" x="2470150" y="4165600"/>
          <p14:tracePt t="5438" x="2451100" y="4165600"/>
          <p14:tracePt t="5459" x="2457450" y="4165600"/>
          <p14:tracePt t="5474" x="2470150" y="4165600"/>
          <p14:tracePt t="5495" x="2546350" y="4165600"/>
          <p14:tracePt t="5508" x="2597150" y="4165600"/>
          <p14:tracePt t="5522" x="2647950" y="4165600"/>
          <p14:tracePt t="5543" x="2717800" y="4165600"/>
          <p14:tracePt t="5557" x="2774950" y="4159250"/>
          <p14:tracePt t="5578" x="2857500" y="4159250"/>
          <p14:tracePt t="5592" x="2870200" y="4159250"/>
          <p14:tracePt t="5606" x="2876550" y="4159250"/>
          <p14:tracePt t="5626" x="2870200" y="4159250"/>
          <p14:tracePt t="5641" x="2857500" y="4159250"/>
          <p14:tracePt t="5661" x="2806700" y="4159250"/>
          <p14:tracePt t="5675" x="2781300" y="4159250"/>
          <p14:tracePt t="5689" x="2679700" y="4159250"/>
          <p14:tracePt t="5710" x="2546350" y="4165600"/>
          <p14:tracePt t="5724" x="2533650" y="4165600"/>
          <p14:tracePt t="5751" x="2540000" y="4165600"/>
          <p14:tracePt t="5762" x="2552700" y="4165600"/>
          <p14:tracePt t="5772" x="2571750" y="4165600"/>
          <p14:tracePt t="5793" x="2635250" y="4165600"/>
          <p14:tracePt t="5807" x="2717800" y="4165600"/>
          <p14:tracePt t="5828" x="2794000" y="4165600"/>
          <p14:tracePt t="5842" x="2813050" y="4165600"/>
          <p14:tracePt t="5856" x="2838450" y="4159250"/>
          <p14:tracePt t="5904" x="2825750" y="4159250"/>
          <p14:tracePt t="5912" x="2813050" y="4159250"/>
          <p14:tracePt t="5918" x="2800350" y="4159250"/>
          <p14:tracePt t="5934" x="2794000" y="4159250"/>
          <p14:tracePt t="5942" x="2787650" y="4159250"/>
          <p14:tracePt t="5959" x="2781300" y="4159250"/>
          <p14:tracePt t="6072" x="2787650" y="4159250"/>
          <p14:tracePt t="6092" x="2800350" y="4159250"/>
          <p14:tracePt t="6093" x="2813050" y="4159250"/>
          <p14:tracePt t="6098" x="2838450" y="4159250"/>
          <p14:tracePt t="6112" x="2857500" y="4159250"/>
          <p14:tracePt t="6318" x="2851150" y="4152900"/>
          <p14:tracePt t="6332" x="2844800" y="4152900"/>
          <p14:tracePt t="6334" x="2825750" y="4152900"/>
          <p14:tracePt t="6341" x="2806700" y="4152900"/>
          <p14:tracePt t="6348" x="2781300" y="4152900"/>
          <p14:tracePt t="6362" x="2755900" y="4152900"/>
          <p14:tracePt t="6376" x="2730500" y="4152900"/>
          <p14:tracePt t="6390" x="2705100" y="4152900"/>
          <p14:tracePt t="6411" x="2673350" y="4152900"/>
          <p14:tracePt t="6428" x="2667000" y="4152900"/>
          <p14:tracePt t="6446" x="2660650" y="4152900"/>
          <p14:tracePt t="6460" x="2641600" y="4152900"/>
          <p14:tracePt t="6474" x="2628900" y="4152900"/>
          <p14:tracePt t="6495" x="2616200" y="4146550"/>
          <p14:tracePt t="6548" x="2628900" y="4146550"/>
          <p14:tracePt t="6554" x="2654300" y="4140200"/>
          <p14:tracePt t="6560" x="2673350" y="4127500"/>
          <p14:tracePt t="6570" x="2692400" y="4127500"/>
          <p14:tracePt t="6579" x="2717800" y="4121150"/>
          <p14:tracePt t="6592" x="2755900" y="4114800"/>
          <p14:tracePt t="6612" x="2787650" y="4114800"/>
          <p14:tracePt t="6626" x="2870200" y="4102100"/>
          <p14:tracePt t="6640" x="2959100" y="4089400"/>
          <p14:tracePt t="6661" x="2984500" y="4089400"/>
          <p14:tracePt t="6714" x="2971800" y="4089400"/>
          <p14:tracePt t="6722" x="2946400" y="4089400"/>
          <p14:tracePt t="6728" x="2914650" y="4089400"/>
          <p14:tracePt t="6737" x="2882900" y="4089400"/>
          <p14:tracePt t="6745" x="2857500" y="4089400"/>
          <p14:tracePt t="6758" x="2825750" y="4095750"/>
          <p14:tracePt t="6779" x="2774950" y="4108450"/>
          <p14:tracePt t="6812" x="2781300" y="4108450"/>
          <p14:tracePt t="6820" x="2794000" y="4108450"/>
          <p14:tracePt t="6836" x="2800350" y="4108450"/>
          <p14:tracePt t="6843" x="2813050" y="4108450"/>
          <p14:tracePt t="6862" x="2832100" y="4108450"/>
          <p14:tracePt t="6876" x="2876550" y="4108450"/>
          <p14:tracePt t="6890" x="2927350" y="4108450"/>
          <p14:tracePt t="6911" x="2971800" y="4108450"/>
          <p14:tracePt t="6925" x="2997200" y="4102100"/>
          <p14:tracePt t="6946" x="3009900" y="4102100"/>
          <p14:tracePt t="7374" x="3022600" y="4102100"/>
          <p14:tracePt t="7422" x="3016250" y="4102100"/>
          <p14:tracePt t="7436" x="3003550" y="4102100"/>
          <p14:tracePt t="7443" x="2990850" y="4102100"/>
          <p14:tracePt t="7446" x="2959100" y="4102100"/>
          <p14:tracePt t="7460" x="2921000" y="4102100"/>
          <p14:tracePt t="7480" x="2876550" y="4102100"/>
          <p14:tracePt t="7495" x="2686050" y="4102100"/>
          <p14:tracePt t="7508" x="2616200" y="4102100"/>
          <p14:tracePt t="7529" x="2533650" y="4102100"/>
          <p14:tracePt t="7543" x="2527300" y="4102100"/>
          <p14:tracePt t="7580" x="2533650" y="4102100"/>
          <p14:tracePt t="7587" x="2559050" y="4102100"/>
          <p14:tracePt t="7603" x="2597150" y="4102100"/>
          <p14:tracePt t="7612" x="2616200" y="4102100"/>
          <p14:tracePt t="7626" x="2654300" y="4102100"/>
          <p14:tracePt t="7647" x="2813050" y="4102100"/>
          <p14:tracePt t="7661" x="2933700" y="4083050"/>
          <p14:tracePt t="7674" x="3035300" y="4070350"/>
          <p14:tracePt t="7696" x="3092450" y="4064000"/>
          <p14:tracePt t="7710" x="3105150" y="4064000"/>
          <p14:tracePt t="7730" x="3098800" y="4064000"/>
          <p14:tracePt t="7746" x="3086100" y="4064000"/>
          <p14:tracePt t="7758" x="3067050" y="4064000"/>
          <p14:tracePt t="7779" x="3041650" y="4070350"/>
          <p14:tracePt t="7828" x="3041650" y="4076700"/>
          <p14:tracePt t="7852" x="3060700" y="4076700"/>
          <p14:tracePt t="7857" x="3086100" y="4076700"/>
          <p14:tracePt t="7868" x="3124200" y="4076700"/>
          <p14:tracePt t="7873" x="3155950" y="4076700"/>
          <p14:tracePt t="7880" x="3175000" y="4076700"/>
          <p14:tracePt t="7897" x="3200400" y="4076700"/>
          <p14:tracePt t="7911" x="3225800" y="4076700"/>
          <p14:tracePt t="7925" x="3232150" y="4076700"/>
          <p14:tracePt t="7996" x="3225800" y="4076700"/>
          <p14:tracePt t="8002" x="3213100" y="4076700"/>
          <p14:tracePt t="8012" x="3194050" y="4076700"/>
          <p14:tracePt t="8020" x="3155950" y="4076700"/>
          <p14:tracePt t="8029" x="3143250" y="4083050"/>
          <p14:tracePt t="8043" x="3105150" y="4095750"/>
          <p14:tracePt t="8064" x="3086100" y="4095750"/>
          <p14:tracePt t="8154" x="3092450" y="4095750"/>
          <p14:tracePt t="8162" x="3098800" y="4095750"/>
          <p14:tracePt t="8178" x="3111500" y="4095750"/>
          <p14:tracePt t="8186" x="3117850" y="4095750"/>
          <p14:tracePt t="8226" x="3111500" y="4108450"/>
          <p14:tracePt t="8236" x="3092450" y="4114800"/>
          <p14:tracePt t="8252" x="3067050" y="4121150"/>
          <p14:tracePt t="8259" x="3035300" y="4121150"/>
          <p14:tracePt t="8265" x="2997200" y="4133850"/>
          <p14:tracePt t="8279" x="2984500" y="4133850"/>
          <p14:tracePt t="8293" x="2914650" y="4146550"/>
          <p14:tracePt t="8314" x="2794000" y="4146550"/>
          <p14:tracePt t="8328" x="2787650" y="4146550"/>
          <p14:tracePt t="8341" x="2787650" y="4152900"/>
          <p14:tracePt t="8362" x="2857500" y="4152900"/>
          <p14:tracePt t="8376" x="2889250" y="4152900"/>
          <p14:tracePt t="8398" x="3022600" y="4152900"/>
          <p14:tracePt t="8411" x="3092450" y="4140200"/>
          <p14:tracePt t="8425" x="3105150" y="4127500"/>
          <p14:tracePt t="8446" x="3111500" y="4127500"/>
          <p14:tracePt t="8474" x="3098800" y="4127500"/>
          <p14:tracePt t="8480" x="3073400" y="4127500"/>
          <p14:tracePt t="8494" x="3041650" y="4127500"/>
          <p14:tracePt t="8508" x="2971800" y="4127500"/>
          <p14:tracePt t="8529" x="2940050" y="4127500"/>
          <p14:tracePt t="8658" x="2933700" y="4127500"/>
          <p14:tracePt t="8666" x="2921000" y="4127500"/>
          <p14:tracePt t="8672" x="2901950" y="4127500"/>
          <p14:tracePt t="8682" x="2889250" y="4127500"/>
          <p14:tracePt t="8696" x="2863850" y="4127500"/>
          <p14:tracePt t="8710" x="2838450" y="4127500"/>
          <p14:tracePt t="8730" x="2806700" y="4133850"/>
          <p14:tracePt t="8744" x="2800350" y="4133850"/>
          <p14:tracePt t="8762" x="2794000" y="4133850"/>
          <p14:tracePt t="8779" x="2787650" y="4133850"/>
          <p14:tracePt t="8794" x="2774950" y="4133850"/>
          <p14:tracePt t="8814" x="2749550" y="4133850"/>
          <p14:tracePt t="8828" x="2705100" y="4127500"/>
          <p14:tracePt t="8848" x="2660650" y="4127500"/>
          <p14:tracePt t="8862" x="2635250" y="4127500"/>
          <p14:tracePt t="8876" x="2597150" y="4127500"/>
          <p14:tracePt t="8897" x="2559050" y="4127500"/>
          <p14:tracePt t="8932" x="2546350" y="4127500"/>
          <p14:tracePt t="8994" x="2540000" y="4127500"/>
          <p14:tracePt t="9001" x="2533650" y="4127500"/>
          <p14:tracePt t="9020" x="2520950" y="4133850"/>
          <p14:tracePt t="9028" x="2489200" y="4152900"/>
          <p14:tracePt t="9033" x="2482850" y="4159250"/>
          <p14:tracePt t="9043" x="2470150" y="4165600"/>
          <p14:tracePt t="9063" x="2413000" y="4203700"/>
          <p14:tracePt t="9078" x="2330450" y="4229100"/>
          <p14:tracePt t="9098" x="2139950" y="4279900"/>
          <p14:tracePt t="9112" x="2063750" y="4286250"/>
          <p14:tracePt t="9126" x="1816100" y="4305300"/>
          <p14:tracePt t="9148" x="1606550" y="4305300"/>
          <p14:tracePt t="9161" x="1504950" y="4305300"/>
          <p14:tracePt t="9182" x="1085850" y="4305300"/>
          <p14:tracePt t="9196" x="742950" y="4305300"/>
          <p14:tracePt t="9210" x="311150" y="430530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543</Words>
  <Application>Microsoft Office PowerPoint</Application>
  <PresentationFormat>On-screen Show (4:3)</PresentationFormat>
  <Paragraphs>142</Paragraphs>
  <Slides>63</Slides>
  <Notes>0</Notes>
  <HiddenSlides>0</HiddenSlides>
  <MMClips>63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Calibri (MS) Bold</vt:lpstr>
      <vt:lpstr>Arial</vt:lpstr>
      <vt:lpstr>Calibri (MS)</vt:lpstr>
      <vt:lpstr>Calibri</vt:lpstr>
      <vt:lpstr>Aptos</vt:lpstr>
      <vt:lpstr>Office Theme</vt:lpstr>
      <vt:lpstr>PowerPoint Presentation</vt:lpstr>
      <vt:lpstr>Basic Security</vt:lpstr>
      <vt:lpstr>Lines of Defence</vt:lpstr>
      <vt:lpstr>SQL Injection Attacks</vt:lpstr>
      <vt:lpstr>SQL Injection Attacks</vt:lpstr>
      <vt:lpstr>PowerPoint Presentation</vt:lpstr>
      <vt:lpstr>Input validation </vt:lpstr>
      <vt:lpstr>Input validation </vt:lpstr>
      <vt:lpstr>Input validation </vt:lpstr>
      <vt:lpstr>Input validation </vt:lpstr>
      <vt:lpstr>Input validation </vt:lpstr>
      <vt:lpstr>Input validation </vt:lpstr>
      <vt:lpstr>Input validation </vt:lpstr>
      <vt:lpstr>Sanitising Input</vt:lpstr>
      <vt:lpstr>Sanitise Input</vt:lpstr>
      <vt:lpstr>Sanitise Input</vt:lpstr>
      <vt:lpstr>Prepared Statements</vt:lpstr>
      <vt:lpstr>Prepared Statements</vt:lpstr>
      <vt:lpstr>Prepared Statements</vt:lpstr>
      <vt:lpstr>HTML Escaping</vt:lpstr>
      <vt:lpstr>HTML Escaping</vt:lpstr>
      <vt:lpstr>A Slight Tangent on Debugging</vt:lpstr>
      <vt:lpstr>Back to HTML Escaping</vt:lpstr>
      <vt:lpstr>HTML Escaping</vt:lpstr>
      <vt:lpstr>HTML Escaping</vt:lpstr>
      <vt:lpstr>HTML Escaping</vt:lpstr>
      <vt:lpstr>HTML Escaping</vt:lpstr>
      <vt:lpstr>HTML Escaping</vt:lpstr>
      <vt:lpstr>HTML Escaping</vt:lpstr>
      <vt:lpstr>HTML Escaping</vt:lpstr>
      <vt:lpstr>HTML Escaping</vt:lpstr>
      <vt:lpstr>HTML Escaping</vt:lpstr>
      <vt:lpstr>Cross Site Request Forgery</vt:lpstr>
      <vt:lpstr>CSRF Tokens  (Cross Site Request Forgery)</vt:lpstr>
      <vt:lpstr>CSRF Tokens  (Cross Site Request Forgery)</vt:lpstr>
      <vt:lpstr>CSRF Tokens  (Cross Site Request Forgery)</vt:lpstr>
      <vt:lpstr>CSRF Tokens  (Cross Site Request Forgery)</vt:lpstr>
      <vt:lpstr>CSRF Tokens  (Cross Site Request Forgery)</vt:lpstr>
      <vt:lpstr>CSRF Tokens  (Cross Site Request Forgery)</vt:lpstr>
      <vt:lpstr>CSRF Tokens  (Cross Site Request Forgery)</vt:lpstr>
      <vt:lpstr>CSRF Tokens  (Cross Site Request Forgery)</vt:lpstr>
      <vt:lpstr>Password Hashing and Salt</vt:lpstr>
      <vt:lpstr>Password Hashing</vt:lpstr>
      <vt:lpstr>Password Hashing</vt:lpstr>
      <vt:lpstr>Password Hashing</vt:lpstr>
      <vt:lpstr>Password Hashing</vt:lpstr>
      <vt:lpstr>Password Hashing</vt:lpstr>
      <vt:lpstr>Password Hashing</vt:lpstr>
      <vt:lpstr>Password Hashing</vt:lpstr>
      <vt:lpstr>Password Hashing</vt:lpstr>
      <vt:lpstr>Password Hashing</vt:lpstr>
      <vt:lpstr>Password Hashing</vt:lpstr>
      <vt:lpstr>Password Hashing</vt:lpstr>
      <vt:lpstr>Password Hashing</vt:lpstr>
      <vt:lpstr>Password Hashing</vt:lpstr>
      <vt:lpstr>But what about the Salt?</vt:lpstr>
      <vt:lpstr>Salt?</vt:lpstr>
      <vt:lpstr>Salt</vt:lpstr>
      <vt:lpstr>But Where is The Salt?</vt:lpstr>
      <vt:lpstr>Other Security Measures?</vt:lpstr>
      <vt:lpstr>File structure</vt:lpstr>
      <vt:lpstr>Next Week’s Topics?   </vt:lpstr>
      <vt:lpstr>Questions and Errors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WebDev04-1.pdf</dc:title>
  <dc:creator>Xander purvis</dc:creator>
  <cp:lastModifiedBy>Xander Purvis</cp:lastModifiedBy>
  <cp:revision>22</cp:revision>
  <dcterms:created xsi:type="dcterms:W3CDTF">2006-08-16T00:00:00Z</dcterms:created>
  <dcterms:modified xsi:type="dcterms:W3CDTF">2024-03-25T17:55:24Z</dcterms:modified>
  <dc:identifier>DAGAPxkAntA</dc:identifier>
</cp:coreProperties>
</file>